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6" r:id="rId18"/>
    <p:sldId id="275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76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5" name="Rectangle 23"/>
          <p:cNvSpPr/>
          <p:nvPr/>
        </p:nvSpPr>
        <p:spPr bwMode="white">
          <a:xfrm>
            <a:off x="7194049" y="2804058"/>
            <a:ext cx="780694" cy="342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24"/>
          <p:cNvSpPr/>
          <p:nvPr/>
        </p:nvSpPr>
        <p:spPr bwMode="white">
          <a:xfrm>
            <a:off x="9098181" y="2804058"/>
            <a:ext cx="809256" cy="361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25"/>
          <p:cNvSpPr/>
          <p:nvPr/>
        </p:nvSpPr>
        <p:spPr bwMode="white">
          <a:xfrm>
            <a:off x="7175008" y="3423196"/>
            <a:ext cx="1961256" cy="361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26"/>
          <p:cNvSpPr/>
          <p:nvPr/>
        </p:nvSpPr>
        <p:spPr bwMode="white">
          <a:xfrm>
            <a:off x="10259702" y="3423196"/>
            <a:ext cx="790214" cy="361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27"/>
          <p:cNvSpPr/>
          <p:nvPr/>
        </p:nvSpPr>
        <p:spPr bwMode="white">
          <a:xfrm>
            <a:off x="7175008" y="4051858"/>
            <a:ext cx="799735" cy="342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28"/>
          <p:cNvSpPr/>
          <p:nvPr/>
        </p:nvSpPr>
        <p:spPr bwMode="white">
          <a:xfrm>
            <a:off x="9859834" y="4032808"/>
            <a:ext cx="428429" cy="361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29"/>
          <p:cNvSpPr/>
          <p:nvPr/>
        </p:nvSpPr>
        <p:spPr bwMode="white">
          <a:xfrm>
            <a:off x="7175008" y="4670995"/>
            <a:ext cx="790214" cy="342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30"/>
          <p:cNvSpPr/>
          <p:nvPr/>
        </p:nvSpPr>
        <p:spPr bwMode="white">
          <a:xfrm>
            <a:off x="9107702" y="4670995"/>
            <a:ext cx="799735" cy="342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31"/>
          <p:cNvSpPr/>
          <p:nvPr/>
        </p:nvSpPr>
        <p:spPr bwMode="white">
          <a:xfrm>
            <a:off x="7003636" y="5280607"/>
            <a:ext cx="742611" cy="352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4" name="Rectangle 32"/>
          <p:cNvSpPr/>
          <p:nvPr/>
        </p:nvSpPr>
        <p:spPr bwMode="white">
          <a:xfrm>
            <a:off x="8641190" y="5271082"/>
            <a:ext cx="761652" cy="371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7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7844556" y="2414954"/>
            <a:ext cx="1786782" cy="811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243305" y="2768989"/>
            <a:ext cx="418909" cy="343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480000" y="2768989"/>
            <a:ext cx="428429" cy="343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582035" y="2301240"/>
            <a:ext cx="2002790" cy="196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633652" y="3379697"/>
            <a:ext cx="418909" cy="362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099173" y="3389240"/>
            <a:ext cx="418909" cy="343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432066" y="3961778"/>
            <a:ext cx="2199272" cy="610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19"/>
          <p:cNvSpPr/>
          <p:nvPr/>
        </p:nvSpPr>
        <p:spPr bwMode="white">
          <a:xfrm>
            <a:off x="7844556" y="3556094"/>
            <a:ext cx="1735138" cy="610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19"/>
          <p:cNvSpPr/>
          <p:nvPr/>
        </p:nvSpPr>
        <p:spPr bwMode="white">
          <a:xfrm>
            <a:off x="7562116" y="2123775"/>
            <a:ext cx="2069221" cy="455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" name="Rectangle 16"/>
          <p:cNvSpPr/>
          <p:nvPr/>
        </p:nvSpPr>
        <p:spPr bwMode="white">
          <a:xfrm>
            <a:off x="3215640" y="2276475"/>
            <a:ext cx="1265555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16"/>
          <p:cNvSpPr/>
          <p:nvPr/>
        </p:nvSpPr>
        <p:spPr bwMode="white">
          <a:xfrm>
            <a:off x="3215640" y="3891280"/>
            <a:ext cx="1265555" cy="53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bldLvl="0" animBg="1"/>
      <p:bldP spid="18" grpId="0" animBg="1"/>
      <p:bldP spid="19" grpId="0" animBg="1"/>
      <p:bldP spid="20" grpId="0" animBg="1"/>
      <p:bldP spid="21" grpId="0" animBg="1"/>
      <p:bldP spid="22" grpId="0" animBg="1"/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60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9012495" y="2176027"/>
            <a:ext cx="418909" cy="324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259371" y="2785990"/>
            <a:ext cx="361785" cy="4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42710" y="2766928"/>
            <a:ext cx="828297" cy="352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230610" y="2785110"/>
            <a:ext cx="409575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643173" y="3395953"/>
            <a:ext cx="390347" cy="343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613950" y="3405483"/>
            <a:ext cx="428429" cy="343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252495" y="4015446"/>
            <a:ext cx="418909" cy="362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661223" y="4015446"/>
            <a:ext cx="818776" cy="362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443239" y="4625409"/>
            <a:ext cx="428429" cy="362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661553" y="4634940"/>
            <a:ext cx="418909" cy="352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023008" y="5244903"/>
            <a:ext cx="2027900" cy="362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bldLvl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620688"/>
            <a:ext cx="11520000" cy="3901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866"/>
          <a:stretch>
            <a:fillRect/>
          </a:stretch>
        </p:blipFill>
        <p:spPr>
          <a:xfrm>
            <a:off x="3143672" y="4581128"/>
            <a:ext cx="9001000" cy="1787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20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61619" y="1327943"/>
            <a:ext cx="257057" cy="27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32727" y="2062235"/>
            <a:ext cx="1199603" cy="371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13553" y="3654793"/>
            <a:ext cx="428429" cy="371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620688"/>
            <a:ext cx="103281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404664"/>
            <a:ext cx="11520000" cy="3988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9701" y="1506400"/>
            <a:ext cx="559422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1491797" y="1526359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2169165" y="1544832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2879279" y="1506401"/>
            <a:ext cx="609870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3576777" y="1506399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4276265" y="1498082"/>
            <a:ext cx="561970" cy="651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4990836" y="1498084"/>
            <a:ext cx="50862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6352168" y="1512225"/>
            <a:ext cx="560703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5621775" y="1526359"/>
            <a:ext cx="583820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2"/>
          <p:cNvSpPr/>
          <p:nvPr/>
        </p:nvSpPr>
        <p:spPr bwMode="white">
          <a:xfrm>
            <a:off x="6995645" y="1526358"/>
            <a:ext cx="653162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2"/>
          <p:cNvSpPr/>
          <p:nvPr/>
        </p:nvSpPr>
        <p:spPr bwMode="white">
          <a:xfrm>
            <a:off x="7671982" y="1506399"/>
            <a:ext cx="601339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2"/>
          <p:cNvSpPr/>
          <p:nvPr/>
        </p:nvSpPr>
        <p:spPr bwMode="white">
          <a:xfrm>
            <a:off x="8375767" y="1506399"/>
            <a:ext cx="601338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2"/>
          <p:cNvSpPr/>
          <p:nvPr/>
        </p:nvSpPr>
        <p:spPr bwMode="white">
          <a:xfrm>
            <a:off x="9046452" y="1498083"/>
            <a:ext cx="60478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2"/>
          <p:cNvSpPr/>
          <p:nvPr/>
        </p:nvSpPr>
        <p:spPr bwMode="white">
          <a:xfrm>
            <a:off x="9735729" y="1498082"/>
            <a:ext cx="60478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2"/>
          <p:cNvSpPr/>
          <p:nvPr/>
        </p:nvSpPr>
        <p:spPr bwMode="white">
          <a:xfrm>
            <a:off x="10414184" y="1531061"/>
            <a:ext cx="60478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2"/>
          <p:cNvSpPr/>
          <p:nvPr/>
        </p:nvSpPr>
        <p:spPr bwMode="white">
          <a:xfrm>
            <a:off x="2208025" y="828749"/>
            <a:ext cx="620080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2"/>
          <p:cNvSpPr/>
          <p:nvPr/>
        </p:nvSpPr>
        <p:spPr bwMode="white">
          <a:xfrm>
            <a:off x="2871919" y="848709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2"/>
          <p:cNvSpPr/>
          <p:nvPr/>
        </p:nvSpPr>
        <p:spPr bwMode="white">
          <a:xfrm>
            <a:off x="3549287" y="828750"/>
            <a:ext cx="636944" cy="652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"/>
          <p:cNvSpPr/>
          <p:nvPr/>
        </p:nvSpPr>
        <p:spPr bwMode="white">
          <a:xfrm>
            <a:off x="4259401" y="828751"/>
            <a:ext cx="609870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"/>
          <p:cNvSpPr/>
          <p:nvPr/>
        </p:nvSpPr>
        <p:spPr bwMode="white">
          <a:xfrm>
            <a:off x="4956899" y="828749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"/>
          <p:cNvSpPr/>
          <p:nvPr/>
        </p:nvSpPr>
        <p:spPr bwMode="white">
          <a:xfrm>
            <a:off x="5656387" y="857946"/>
            <a:ext cx="583820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"/>
          <p:cNvSpPr/>
          <p:nvPr/>
        </p:nvSpPr>
        <p:spPr bwMode="white">
          <a:xfrm>
            <a:off x="6370958" y="820434"/>
            <a:ext cx="50862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"/>
          <p:cNvSpPr/>
          <p:nvPr/>
        </p:nvSpPr>
        <p:spPr bwMode="white">
          <a:xfrm>
            <a:off x="7732290" y="834575"/>
            <a:ext cx="560703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"/>
          <p:cNvSpPr/>
          <p:nvPr/>
        </p:nvSpPr>
        <p:spPr bwMode="white">
          <a:xfrm>
            <a:off x="7001897" y="848709"/>
            <a:ext cx="583820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"/>
          <p:cNvSpPr/>
          <p:nvPr/>
        </p:nvSpPr>
        <p:spPr bwMode="white">
          <a:xfrm>
            <a:off x="8375767" y="820434"/>
            <a:ext cx="653162" cy="64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"/>
          <p:cNvSpPr/>
          <p:nvPr/>
        </p:nvSpPr>
        <p:spPr bwMode="white">
          <a:xfrm>
            <a:off x="9052104" y="828749"/>
            <a:ext cx="601339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"/>
          <p:cNvSpPr/>
          <p:nvPr/>
        </p:nvSpPr>
        <p:spPr bwMode="white">
          <a:xfrm>
            <a:off x="9755889" y="828749"/>
            <a:ext cx="601338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"/>
          <p:cNvSpPr/>
          <p:nvPr/>
        </p:nvSpPr>
        <p:spPr bwMode="white">
          <a:xfrm>
            <a:off x="10426574" y="820433"/>
            <a:ext cx="60478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2"/>
          <p:cNvSpPr/>
          <p:nvPr/>
        </p:nvSpPr>
        <p:spPr bwMode="white">
          <a:xfrm>
            <a:off x="819721" y="2197511"/>
            <a:ext cx="618921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2"/>
          <p:cNvSpPr/>
          <p:nvPr/>
        </p:nvSpPr>
        <p:spPr bwMode="white">
          <a:xfrm>
            <a:off x="1493823" y="2213245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2"/>
          <p:cNvSpPr/>
          <p:nvPr/>
        </p:nvSpPr>
        <p:spPr bwMode="white">
          <a:xfrm>
            <a:off x="2185948" y="2211758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2"/>
          <p:cNvSpPr/>
          <p:nvPr/>
        </p:nvSpPr>
        <p:spPr bwMode="white">
          <a:xfrm>
            <a:off x="2863005" y="2213247"/>
            <a:ext cx="609870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2"/>
          <p:cNvSpPr/>
          <p:nvPr/>
        </p:nvSpPr>
        <p:spPr bwMode="white">
          <a:xfrm>
            <a:off x="3560503" y="2213245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2"/>
          <p:cNvSpPr/>
          <p:nvPr/>
        </p:nvSpPr>
        <p:spPr bwMode="white">
          <a:xfrm>
            <a:off x="4263612" y="2195690"/>
            <a:ext cx="608504" cy="651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2"/>
          <p:cNvSpPr/>
          <p:nvPr/>
        </p:nvSpPr>
        <p:spPr bwMode="white">
          <a:xfrm>
            <a:off x="4988601" y="2204928"/>
            <a:ext cx="50862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2"/>
          <p:cNvSpPr/>
          <p:nvPr/>
        </p:nvSpPr>
        <p:spPr bwMode="white">
          <a:xfrm>
            <a:off x="6335894" y="2219071"/>
            <a:ext cx="560703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2"/>
          <p:cNvSpPr/>
          <p:nvPr/>
        </p:nvSpPr>
        <p:spPr bwMode="white">
          <a:xfrm>
            <a:off x="5605501" y="2233205"/>
            <a:ext cx="583820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2"/>
          <p:cNvSpPr/>
          <p:nvPr/>
        </p:nvSpPr>
        <p:spPr bwMode="white">
          <a:xfrm>
            <a:off x="6979371" y="2233204"/>
            <a:ext cx="653162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2"/>
          <p:cNvSpPr/>
          <p:nvPr/>
        </p:nvSpPr>
        <p:spPr bwMode="white">
          <a:xfrm>
            <a:off x="7711175" y="2211758"/>
            <a:ext cx="601339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2"/>
          <p:cNvSpPr/>
          <p:nvPr/>
        </p:nvSpPr>
        <p:spPr bwMode="white">
          <a:xfrm>
            <a:off x="8359493" y="2213245"/>
            <a:ext cx="601338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4" name="Rectangle 2"/>
          <p:cNvSpPr/>
          <p:nvPr/>
        </p:nvSpPr>
        <p:spPr bwMode="white">
          <a:xfrm>
            <a:off x="9074586" y="2216966"/>
            <a:ext cx="60478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5" name="Rectangle 2"/>
          <p:cNvSpPr/>
          <p:nvPr/>
        </p:nvSpPr>
        <p:spPr bwMode="white">
          <a:xfrm>
            <a:off x="9752443" y="2169503"/>
            <a:ext cx="60478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6" name="Rectangle 2"/>
          <p:cNvSpPr/>
          <p:nvPr/>
        </p:nvSpPr>
        <p:spPr bwMode="white">
          <a:xfrm>
            <a:off x="10441442" y="2216396"/>
            <a:ext cx="60478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7" name="Rectangle 2"/>
          <p:cNvSpPr/>
          <p:nvPr/>
        </p:nvSpPr>
        <p:spPr bwMode="white">
          <a:xfrm>
            <a:off x="864519" y="2860254"/>
            <a:ext cx="559422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8" name="Rectangle 2"/>
          <p:cNvSpPr/>
          <p:nvPr/>
        </p:nvSpPr>
        <p:spPr bwMode="white">
          <a:xfrm>
            <a:off x="1511569" y="2872424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9" name="Rectangle 2"/>
          <p:cNvSpPr/>
          <p:nvPr/>
        </p:nvSpPr>
        <p:spPr bwMode="white">
          <a:xfrm>
            <a:off x="2183052" y="2902536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0" name="Rectangle 2"/>
          <p:cNvSpPr/>
          <p:nvPr/>
        </p:nvSpPr>
        <p:spPr bwMode="white">
          <a:xfrm>
            <a:off x="2890820" y="2868571"/>
            <a:ext cx="609870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1" name="Rectangle 2"/>
          <p:cNvSpPr/>
          <p:nvPr/>
        </p:nvSpPr>
        <p:spPr bwMode="white">
          <a:xfrm>
            <a:off x="3576777" y="2871310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2" name="Rectangle 2"/>
          <p:cNvSpPr/>
          <p:nvPr/>
        </p:nvSpPr>
        <p:spPr bwMode="white">
          <a:xfrm>
            <a:off x="4273339" y="2861599"/>
            <a:ext cx="561970" cy="651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3" name="Rectangle 2"/>
          <p:cNvSpPr/>
          <p:nvPr/>
        </p:nvSpPr>
        <p:spPr bwMode="white">
          <a:xfrm>
            <a:off x="4933879" y="2862620"/>
            <a:ext cx="50862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4" name="Rectangle 2"/>
          <p:cNvSpPr/>
          <p:nvPr/>
        </p:nvSpPr>
        <p:spPr bwMode="white">
          <a:xfrm>
            <a:off x="6295211" y="2876761"/>
            <a:ext cx="560703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5" name="Rectangle 2"/>
          <p:cNvSpPr/>
          <p:nvPr/>
        </p:nvSpPr>
        <p:spPr bwMode="white">
          <a:xfrm>
            <a:off x="5639882" y="2899113"/>
            <a:ext cx="583820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6" name="Rectangle 2"/>
          <p:cNvSpPr/>
          <p:nvPr/>
        </p:nvSpPr>
        <p:spPr bwMode="white">
          <a:xfrm>
            <a:off x="6979929" y="2907183"/>
            <a:ext cx="653162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7" name="Rectangle 2"/>
          <p:cNvSpPr/>
          <p:nvPr/>
        </p:nvSpPr>
        <p:spPr bwMode="white">
          <a:xfrm>
            <a:off x="7671982" y="2876761"/>
            <a:ext cx="601339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8" name="Rectangle 2"/>
          <p:cNvSpPr/>
          <p:nvPr/>
        </p:nvSpPr>
        <p:spPr bwMode="white">
          <a:xfrm>
            <a:off x="8375767" y="2868570"/>
            <a:ext cx="601338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0670" y="2724150"/>
            <a:ext cx="4010025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08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Rectangle 15"/>
          <p:cNvSpPr/>
          <p:nvPr/>
        </p:nvSpPr>
        <p:spPr bwMode="white">
          <a:xfrm>
            <a:off x="1376925" y="2787418"/>
            <a:ext cx="637884" cy="56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16"/>
          <p:cNvSpPr/>
          <p:nvPr/>
        </p:nvSpPr>
        <p:spPr bwMode="white">
          <a:xfrm>
            <a:off x="2186181" y="2768341"/>
            <a:ext cx="647404" cy="543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17"/>
          <p:cNvSpPr/>
          <p:nvPr/>
        </p:nvSpPr>
        <p:spPr bwMode="white">
          <a:xfrm>
            <a:off x="3004958" y="2768341"/>
            <a:ext cx="637884" cy="600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18"/>
          <p:cNvSpPr/>
          <p:nvPr/>
        </p:nvSpPr>
        <p:spPr bwMode="white">
          <a:xfrm>
            <a:off x="3814214" y="2787418"/>
            <a:ext cx="647404" cy="534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19"/>
          <p:cNvSpPr/>
          <p:nvPr/>
        </p:nvSpPr>
        <p:spPr bwMode="white">
          <a:xfrm>
            <a:off x="4613950" y="2777880"/>
            <a:ext cx="647404" cy="581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20"/>
          <p:cNvSpPr/>
          <p:nvPr/>
        </p:nvSpPr>
        <p:spPr bwMode="white">
          <a:xfrm>
            <a:off x="6318148" y="2844650"/>
            <a:ext cx="590280" cy="41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21"/>
          <p:cNvSpPr/>
          <p:nvPr/>
        </p:nvSpPr>
        <p:spPr bwMode="white">
          <a:xfrm>
            <a:off x="7108363" y="2777880"/>
            <a:ext cx="628363" cy="581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22"/>
          <p:cNvSpPr/>
          <p:nvPr/>
        </p:nvSpPr>
        <p:spPr bwMode="white">
          <a:xfrm>
            <a:off x="7936661" y="2749264"/>
            <a:ext cx="533157" cy="591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23"/>
          <p:cNvSpPr/>
          <p:nvPr/>
        </p:nvSpPr>
        <p:spPr bwMode="white">
          <a:xfrm>
            <a:off x="8745917" y="2835112"/>
            <a:ext cx="552198" cy="46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24"/>
          <p:cNvSpPr/>
          <p:nvPr/>
        </p:nvSpPr>
        <p:spPr bwMode="white">
          <a:xfrm>
            <a:off x="9564694" y="2758802"/>
            <a:ext cx="580760" cy="610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25"/>
          <p:cNvSpPr/>
          <p:nvPr/>
        </p:nvSpPr>
        <p:spPr bwMode="white">
          <a:xfrm>
            <a:off x="5689785" y="3121271"/>
            <a:ext cx="180892" cy="209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26"/>
          <p:cNvSpPr/>
          <p:nvPr/>
        </p:nvSpPr>
        <p:spPr bwMode="white">
          <a:xfrm>
            <a:off x="10564363" y="3188042"/>
            <a:ext cx="209454" cy="152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30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Rectangle 8"/>
          <p:cNvSpPr/>
          <p:nvPr/>
        </p:nvSpPr>
        <p:spPr bwMode="white">
          <a:xfrm>
            <a:off x="3575720" y="2636912"/>
            <a:ext cx="729662" cy="17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8"/>
          <p:cNvSpPr/>
          <p:nvPr/>
        </p:nvSpPr>
        <p:spPr bwMode="white">
          <a:xfrm>
            <a:off x="6115169" y="2673588"/>
            <a:ext cx="729662" cy="17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8"/>
          <p:cNvSpPr/>
          <p:nvPr/>
        </p:nvSpPr>
        <p:spPr bwMode="white">
          <a:xfrm>
            <a:off x="10742338" y="2673588"/>
            <a:ext cx="729662" cy="17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8"/>
          <p:cNvSpPr/>
          <p:nvPr/>
        </p:nvSpPr>
        <p:spPr bwMode="white">
          <a:xfrm>
            <a:off x="4092950" y="3668297"/>
            <a:ext cx="1210961" cy="17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8"/>
          <p:cNvSpPr/>
          <p:nvPr/>
        </p:nvSpPr>
        <p:spPr bwMode="white">
          <a:xfrm>
            <a:off x="9552384" y="3668297"/>
            <a:ext cx="1008112" cy="245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8"/>
          <p:cNvSpPr/>
          <p:nvPr/>
        </p:nvSpPr>
        <p:spPr bwMode="white">
          <a:xfrm>
            <a:off x="2910067" y="4653135"/>
            <a:ext cx="729662" cy="17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8"/>
          <p:cNvSpPr/>
          <p:nvPr/>
        </p:nvSpPr>
        <p:spPr bwMode="white">
          <a:xfrm>
            <a:off x="8544272" y="4653136"/>
            <a:ext cx="1008112" cy="17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8"/>
          <p:cNvSpPr/>
          <p:nvPr/>
        </p:nvSpPr>
        <p:spPr bwMode="white">
          <a:xfrm>
            <a:off x="2934377" y="5683623"/>
            <a:ext cx="1081318" cy="262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8"/>
          <p:cNvSpPr/>
          <p:nvPr/>
        </p:nvSpPr>
        <p:spPr bwMode="white">
          <a:xfrm>
            <a:off x="9408368" y="5690453"/>
            <a:ext cx="729662" cy="17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31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3062082" y="2605835"/>
            <a:ext cx="609322" cy="61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51438" y="2701200"/>
            <a:ext cx="599801" cy="429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74743" y="2663054"/>
            <a:ext cx="609322" cy="524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55041" y="2710736"/>
            <a:ext cx="542677" cy="429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888066" y="2605835"/>
            <a:ext cx="533157" cy="591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681256" y="4169817"/>
            <a:ext cx="666446" cy="591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890049" y="4198426"/>
            <a:ext cx="523636" cy="534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717685" y="4246109"/>
            <a:ext cx="504595" cy="438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945851" y="4217499"/>
            <a:ext cx="590280" cy="457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897917" y="4246109"/>
            <a:ext cx="485553" cy="457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081123" y="5724262"/>
            <a:ext cx="628363" cy="591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575867" y="5724262"/>
            <a:ext cx="647404" cy="543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6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11"/>
          <p:cNvSpPr/>
          <p:nvPr/>
        </p:nvSpPr>
        <p:spPr bwMode="white">
          <a:xfrm>
            <a:off x="5842115" y="2633686"/>
            <a:ext cx="390347" cy="467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2"/>
          <p:cNvSpPr/>
          <p:nvPr/>
        </p:nvSpPr>
        <p:spPr bwMode="white">
          <a:xfrm>
            <a:off x="8393652" y="2538368"/>
            <a:ext cx="637884" cy="619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13"/>
          <p:cNvSpPr/>
          <p:nvPr/>
        </p:nvSpPr>
        <p:spPr bwMode="white">
          <a:xfrm>
            <a:off x="10983272" y="2547900"/>
            <a:ext cx="675966" cy="571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14"/>
          <p:cNvSpPr/>
          <p:nvPr/>
        </p:nvSpPr>
        <p:spPr bwMode="white">
          <a:xfrm>
            <a:off x="5718347" y="3968141"/>
            <a:ext cx="666446" cy="62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15"/>
          <p:cNvSpPr/>
          <p:nvPr/>
        </p:nvSpPr>
        <p:spPr bwMode="white">
          <a:xfrm>
            <a:off x="8346049" y="3968141"/>
            <a:ext cx="685487" cy="610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16"/>
          <p:cNvSpPr/>
          <p:nvPr/>
        </p:nvSpPr>
        <p:spPr bwMode="white">
          <a:xfrm>
            <a:off x="11030876" y="4006268"/>
            <a:ext cx="523636" cy="552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4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Rectangle 19"/>
          <p:cNvSpPr/>
          <p:nvPr/>
        </p:nvSpPr>
        <p:spPr bwMode="white">
          <a:xfrm>
            <a:off x="3995107" y="2443053"/>
            <a:ext cx="380826" cy="371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0"/>
          <p:cNvSpPr/>
          <p:nvPr/>
        </p:nvSpPr>
        <p:spPr bwMode="white">
          <a:xfrm>
            <a:off x="7003636" y="2443053"/>
            <a:ext cx="409388" cy="371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21"/>
          <p:cNvSpPr/>
          <p:nvPr/>
        </p:nvSpPr>
        <p:spPr bwMode="white">
          <a:xfrm>
            <a:off x="4994776" y="3272324"/>
            <a:ext cx="390347" cy="362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22"/>
          <p:cNvSpPr/>
          <p:nvPr/>
        </p:nvSpPr>
        <p:spPr bwMode="white">
          <a:xfrm>
            <a:off x="8203238" y="3272324"/>
            <a:ext cx="485049" cy="362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23"/>
          <p:cNvSpPr/>
          <p:nvPr/>
        </p:nvSpPr>
        <p:spPr bwMode="white">
          <a:xfrm>
            <a:off x="3195370" y="4005065"/>
            <a:ext cx="476033" cy="468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24"/>
          <p:cNvSpPr/>
          <p:nvPr/>
        </p:nvSpPr>
        <p:spPr bwMode="white">
          <a:xfrm>
            <a:off x="5594578" y="4005063"/>
            <a:ext cx="501422" cy="468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25"/>
          <p:cNvSpPr/>
          <p:nvPr/>
        </p:nvSpPr>
        <p:spPr bwMode="white">
          <a:xfrm>
            <a:off x="3195371" y="4921333"/>
            <a:ext cx="493774" cy="420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26"/>
          <p:cNvSpPr/>
          <p:nvPr/>
        </p:nvSpPr>
        <p:spPr bwMode="white">
          <a:xfrm>
            <a:off x="6394314" y="4872477"/>
            <a:ext cx="493774" cy="420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40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184198" y="3528759"/>
            <a:ext cx="2085024" cy="828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76396" y="3528759"/>
            <a:ext cx="2085024" cy="2439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84198" y="5129505"/>
            <a:ext cx="2085024" cy="83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0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6247" y="2222875"/>
            <a:ext cx="2227834" cy="2438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93851" y="2222875"/>
            <a:ext cx="1894611" cy="2438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12</cp:revision>
  <dcterms:created xsi:type="dcterms:W3CDTF">2022-08-10T03:47:00Z</dcterms:created>
  <dcterms:modified xsi:type="dcterms:W3CDTF">2022-08-14T13:30:38Z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D9CC1697A4D049B9AA338E8D3C94516A</vt:lpwstr>
  </property>
</Properties>
</file>