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4E4A-60F5-43C0-819B-0CD733F31B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63D70-9D35-4C77-9C9A-A570D60DE2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63D70-9D35-4C77-9C9A-A570D60DE2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2003772"/>
            <a:ext cx="437950" cy="380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3884" y="2003772"/>
            <a:ext cx="428429" cy="380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7289" y="2003772"/>
            <a:ext cx="428429" cy="380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6727" y="3213248"/>
            <a:ext cx="437950" cy="37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3190" y="3213248"/>
            <a:ext cx="428429" cy="37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0132" y="3213248"/>
            <a:ext cx="437950" cy="37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3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9"/>
          <p:cNvSpPr/>
          <p:nvPr/>
        </p:nvSpPr>
        <p:spPr bwMode="white">
          <a:xfrm>
            <a:off x="2957355" y="4986991"/>
            <a:ext cx="437950" cy="37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5118545" y="4996520"/>
            <a:ext cx="418909" cy="36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8260363" y="4996520"/>
            <a:ext cx="428429" cy="35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2"/>
          <p:cNvSpPr/>
          <p:nvPr/>
        </p:nvSpPr>
        <p:spPr bwMode="white">
          <a:xfrm>
            <a:off x="10412033" y="5006049"/>
            <a:ext cx="418909" cy="34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3"/>
          <p:cNvSpPr/>
          <p:nvPr/>
        </p:nvSpPr>
        <p:spPr bwMode="white">
          <a:xfrm>
            <a:off x="7489190" y="5587334"/>
            <a:ext cx="2941884" cy="37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0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2633957"/>
            <a:ext cx="799735" cy="36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9090" y="2633957"/>
            <a:ext cx="1209123" cy="36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1"/>
          <p:cNvSpPr/>
          <p:nvPr/>
        </p:nvSpPr>
        <p:spPr bwMode="white">
          <a:xfrm>
            <a:off x="2871669" y="2396542"/>
            <a:ext cx="561719" cy="41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5784991" y="2348842"/>
            <a:ext cx="637884" cy="55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2433719" y="3503202"/>
            <a:ext cx="656925" cy="55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4937652" y="3579523"/>
            <a:ext cx="599801" cy="4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5"/>
          <p:cNvSpPr/>
          <p:nvPr/>
        </p:nvSpPr>
        <p:spPr bwMode="white">
          <a:xfrm>
            <a:off x="5870677" y="3503202"/>
            <a:ext cx="637884" cy="60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6"/>
          <p:cNvSpPr/>
          <p:nvPr/>
        </p:nvSpPr>
        <p:spPr bwMode="white">
          <a:xfrm>
            <a:off x="6860826" y="3484121"/>
            <a:ext cx="542677" cy="61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7"/>
          <p:cNvSpPr/>
          <p:nvPr/>
        </p:nvSpPr>
        <p:spPr bwMode="white">
          <a:xfrm>
            <a:off x="7822413" y="3569983"/>
            <a:ext cx="561719" cy="47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5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1394859"/>
            <a:ext cx="590280" cy="54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619" y="1480730"/>
            <a:ext cx="552198" cy="43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5338" y="1394859"/>
            <a:ext cx="580760" cy="56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8165" y="1385318"/>
            <a:ext cx="666446" cy="620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9966" y="2625673"/>
            <a:ext cx="542677" cy="52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74942" y="2558885"/>
            <a:ext cx="542677" cy="61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0495" y="3770617"/>
            <a:ext cx="599801" cy="582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76330" y="3866029"/>
            <a:ext cx="323702" cy="40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03966" y="3770617"/>
            <a:ext cx="599801" cy="582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46512" y="3856488"/>
            <a:ext cx="647404" cy="45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46181" y="3808782"/>
            <a:ext cx="637884" cy="47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4273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279576" y="4365104"/>
            <a:ext cx="43204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7608168" y="3429000"/>
            <a:ext cx="648072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9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9223" y="1242088"/>
            <a:ext cx="266578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8644" y="3606668"/>
            <a:ext cx="8349619" cy="1191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4942" y="5751953"/>
            <a:ext cx="780694" cy="381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347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44" r="8965" b="88990"/>
          <a:stretch>
            <a:fillRect/>
          </a:stretch>
        </p:blipFill>
        <p:spPr>
          <a:xfrm>
            <a:off x="9408368" y="4242356"/>
            <a:ext cx="2591008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0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7140" y="1213539"/>
            <a:ext cx="647403" cy="55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6677" y="1223078"/>
            <a:ext cx="628363" cy="55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1206" y="1270770"/>
            <a:ext cx="618842" cy="4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2181" y="1184923"/>
            <a:ext cx="628363" cy="62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2678" y="1213539"/>
            <a:ext cx="656926" cy="55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85190" y="1556926"/>
            <a:ext cx="180892" cy="20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8016" y="1890775"/>
            <a:ext cx="180892" cy="9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4247" y="1967083"/>
            <a:ext cx="599801" cy="515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81652" y="1900313"/>
            <a:ext cx="628363" cy="56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57619" y="1890775"/>
            <a:ext cx="656925" cy="55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881190" y="1967083"/>
            <a:ext cx="609322" cy="4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557157" y="1871698"/>
            <a:ext cx="637884" cy="63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56694" y="1938468"/>
            <a:ext cx="618842" cy="534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661223" y="1890775"/>
            <a:ext cx="609321" cy="56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735375" y="1890775"/>
            <a:ext cx="656926" cy="60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401051" y="1871698"/>
            <a:ext cx="637884" cy="60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490181" y="2262778"/>
            <a:ext cx="171371" cy="2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175669" y="2587088"/>
            <a:ext cx="152330" cy="7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801656" y="2568767"/>
            <a:ext cx="599801" cy="63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327669" y="2587088"/>
            <a:ext cx="656925" cy="56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7013157" y="2596627"/>
            <a:ext cx="656925" cy="58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498380" y="2568011"/>
            <a:ext cx="477940" cy="62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880198" y="2949552"/>
            <a:ext cx="180892" cy="20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801655" y="3276306"/>
            <a:ext cx="623639" cy="62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167140" y="3302478"/>
            <a:ext cx="625377" cy="58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3566677" y="3283401"/>
            <a:ext cx="590280" cy="55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4271206" y="3302478"/>
            <a:ext cx="590280" cy="56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5166148" y="3703097"/>
            <a:ext cx="209454" cy="16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783" y="680511"/>
            <a:ext cx="2790153" cy="1008823"/>
          </a:xfrm>
          <a:prstGeom prst="rect">
            <a:avLst/>
          </a:prstGeom>
        </p:spPr>
      </p:pic>
      <p:sp useBgFill="1">
        <p:nvSpPr>
          <p:cNvPr id="38" name="Rectangle 4"/>
          <p:cNvSpPr/>
          <p:nvPr/>
        </p:nvSpPr>
        <p:spPr bwMode="white">
          <a:xfrm>
            <a:off x="2838894" y="1223078"/>
            <a:ext cx="647403" cy="55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4"/>
          <p:cNvSpPr/>
          <p:nvPr/>
        </p:nvSpPr>
        <p:spPr bwMode="white">
          <a:xfrm>
            <a:off x="6337191" y="1203568"/>
            <a:ext cx="647403" cy="59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4"/>
          <p:cNvSpPr/>
          <p:nvPr/>
        </p:nvSpPr>
        <p:spPr bwMode="white">
          <a:xfrm>
            <a:off x="1472131" y="2587088"/>
            <a:ext cx="647403" cy="59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"/>
          <p:cNvSpPr/>
          <p:nvPr/>
        </p:nvSpPr>
        <p:spPr bwMode="white">
          <a:xfrm>
            <a:off x="2145114" y="2600964"/>
            <a:ext cx="647403" cy="59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"/>
          <p:cNvSpPr/>
          <p:nvPr/>
        </p:nvSpPr>
        <p:spPr bwMode="white">
          <a:xfrm>
            <a:off x="2866908" y="2566879"/>
            <a:ext cx="647403" cy="62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"/>
          <p:cNvSpPr/>
          <p:nvPr/>
        </p:nvSpPr>
        <p:spPr bwMode="white">
          <a:xfrm>
            <a:off x="3543609" y="2587088"/>
            <a:ext cx="647403" cy="59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"/>
          <p:cNvSpPr/>
          <p:nvPr/>
        </p:nvSpPr>
        <p:spPr bwMode="white">
          <a:xfrm>
            <a:off x="4223602" y="2606531"/>
            <a:ext cx="647403" cy="55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"/>
          <p:cNvSpPr/>
          <p:nvPr/>
        </p:nvSpPr>
        <p:spPr bwMode="white">
          <a:xfrm>
            <a:off x="4934669" y="2644320"/>
            <a:ext cx="647403" cy="55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"/>
          <p:cNvSpPr/>
          <p:nvPr/>
        </p:nvSpPr>
        <p:spPr bwMode="white">
          <a:xfrm>
            <a:off x="1462612" y="3276306"/>
            <a:ext cx="647403" cy="60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"/>
          <p:cNvSpPr/>
          <p:nvPr/>
        </p:nvSpPr>
        <p:spPr bwMode="white">
          <a:xfrm>
            <a:off x="2862149" y="3314912"/>
            <a:ext cx="647403" cy="58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8"/>
          <p:cNvSpPr/>
          <p:nvPr/>
        </p:nvSpPr>
        <p:spPr bwMode="white">
          <a:xfrm>
            <a:off x="7717685" y="1213539"/>
            <a:ext cx="656926" cy="58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8"/>
          <p:cNvSpPr/>
          <p:nvPr/>
        </p:nvSpPr>
        <p:spPr bwMode="white">
          <a:xfrm>
            <a:off x="6309487" y="1890775"/>
            <a:ext cx="656926" cy="593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8"/>
          <p:cNvSpPr/>
          <p:nvPr/>
        </p:nvSpPr>
        <p:spPr bwMode="white">
          <a:xfrm>
            <a:off x="7019726" y="1890775"/>
            <a:ext cx="656926" cy="61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8"/>
          <p:cNvSpPr/>
          <p:nvPr/>
        </p:nvSpPr>
        <p:spPr bwMode="white">
          <a:xfrm>
            <a:off x="7717685" y="2587088"/>
            <a:ext cx="656926" cy="585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22"/>
          <p:cNvSpPr/>
          <p:nvPr/>
        </p:nvSpPr>
        <p:spPr bwMode="white">
          <a:xfrm>
            <a:off x="9124362" y="1924159"/>
            <a:ext cx="637884" cy="60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22"/>
          <p:cNvSpPr/>
          <p:nvPr/>
        </p:nvSpPr>
        <p:spPr bwMode="white">
          <a:xfrm>
            <a:off x="9824849" y="1893642"/>
            <a:ext cx="637884" cy="60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22"/>
          <p:cNvSpPr/>
          <p:nvPr/>
        </p:nvSpPr>
        <p:spPr bwMode="white">
          <a:xfrm>
            <a:off x="10469906" y="1890775"/>
            <a:ext cx="764078" cy="60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29"/>
          <p:cNvSpPr/>
          <p:nvPr/>
        </p:nvSpPr>
        <p:spPr bwMode="white">
          <a:xfrm>
            <a:off x="9124362" y="2581320"/>
            <a:ext cx="637884" cy="62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29"/>
          <p:cNvSpPr/>
          <p:nvPr/>
        </p:nvSpPr>
        <p:spPr bwMode="white">
          <a:xfrm>
            <a:off x="9824849" y="2606165"/>
            <a:ext cx="637884" cy="62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29"/>
          <p:cNvSpPr/>
          <p:nvPr/>
        </p:nvSpPr>
        <p:spPr bwMode="white">
          <a:xfrm>
            <a:off x="10533003" y="2572780"/>
            <a:ext cx="637884" cy="62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3470" y="2728595"/>
            <a:ext cx="4924425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3"/>
          <p:cNvSpPr/>
          <p:nvPr/>
        </p:nvSpPr>
        <p:spPr bwMode="white">
          <a:xfrm>
            <a:off x="1453090" y="2530899"/>
            <a:ext cx="3989157" cy="68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4"/>
          <p:cNvSpPr/>
          <p:nvPr/>
        </p:nvSpPr>
        <p:spPr bwMode="white">
          <a:xfrm>
            <a:off x="7317818" y="2530899"/>
            <a:ext cx="3979636" cy="68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2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16"/>
          <p:cNvSpPr/>
          <p:nvPr/>
        </p:nvSpPr>
        <p:spPr bwMode="white">
          <a:xfrm>
            <a:off x="4090314" y="2099729"/>
            <a:ext cx="466512" cy="4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7"/>
          <p:cNvSpPr/>
          <p:nvPr/>
        </p:nvSpPr>
        <p:spPr bwMode="white">
          <a:xfrm>
            <a:off x="8831603" y="2099729"/>
            <a:ext cx="466512" cy="4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8"/>
          <p:cNvSpPr/>
          <p:nvPr/>
        </p:nvSpPr>
        <p:spPr bwMode="white">
          <a:xfrm>
            <a:off x="3880859" y="3329123"/>
            <a:ext cx="466512" cy="4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19"/>
          <p:cNvSpPr/>
          <p:nvPr/>
        </p:nvSpPr>
        <p:spPr bwMode="white">
          <a:xfrm>
            <a:off x="8745917" y="3967646"/>
            <a:ext cx="456991" cy="4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0"/>
          <p:cNvSpPr/>
          <p:nvPr/>
        </p:nvSpPr>
        <p:spPr bwMode="white">
          <a:xfrm>
            <a:off x="8936330" y="4568048"/>
            <a:ext cx="466512" cy="4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1"/>
          <p:cNvSpPr/>
          <p:nvPr/>
        </p:nvSpPr>
        <p:spPr bwMode="white">
          <a:xfrm>
            <a:off x="4575867" y="5197040"/>
            <a:ext cx="466512" cy="4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692696"/>
            <a:ext cx="110658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10"/>
          <p:cNvSpPr/>
          <p:nvPr/>
        </p:nvSpPr>
        <p:spPr bwMode="white">
          <a:xfrm>
            <a:off x="1848863" y="2414285"/>
            <a:ext cx="530427" cy="430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2772539" y="2322711"/>
            <a:ext cx="521282" cy="57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5296643" y="2341026"/>
            <a:ext cx="557863" cy="55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3037753" y="4025986"/>
            <a:ext cx="457265" cy="494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4"/>
          <p:cNvSpPr/>
          <p:nvPr/>
        </p:nvSpPr>
        <p:spPr bwMode="white">
          <a:xfrm>
            <a:off x="7198867" y="4044301"/>
            <a:ext cx="603590" cy="43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5"/>
          <p:cNvSpPr/>
          <p:nvPr/>
        </p:nvSpPr>
        <p:spPr bwMode="white">
          <a:xfrm>
            <a:off x="8625535" y="3998514"/>
            <a:ext cx="594444" cy="54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16"/>
          <p:cNvSpPr/>
          <p:nvPr/>
        </p:nvSpPr>
        <p:spPr bwMode="white">
          <a:xfrm>
            <a:off x="9540066" y="3989357"/>
            <a:ext cx="548718" cy="54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17"/>
          <p:cNvSpPr/>
          <p:nvPr/>
        </p:nvSpPr>
        <p:spPr bwMode="white">
          <a:xfrm>
            <a:off x="2251256" y="5637688"/>
            <a:ext cx="594444" cy="54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18"/>
          <p:cNvSpPr/>
          <p:nvPr/>
        </p:nvSpPr>
        <p:spPr bwMode="white">
          <a:xfrm>
            <a:off x="4583310" y="5646845"/>
            <a:ext cx="612735" cy="531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45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936661" y="2271083"/>
            <a:ext cx="133289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36000" y="2299669"/>
            <a:ext cx="257057" cy="30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31735" y="3033376"/>
            <a:ext cx="142809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54710" y="3052434"/>
            <a:ext cx="209454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55570" y="3786141"/>
            <a:ext cx="428429" cy="362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99966" y="4548435"/>
            <a:ext cx="828297" cy="371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55570" y="5415543"/>
            <a:ext cx="409388" cy="12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99966" y="6082550"/>
            <a:ext cx="809256" cy="362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9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90"/>
          <a:stretch>
            <a:fillRect/>
          </a:stretch>
        </p:blipFill>
        <p:spPr>
          <a:xfrm>
            <a:off x="1631504" y="4129022"/>
            <a:ext cx="10369152" cy="1126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3"/>
          <p:cNvSpPr/>
          <p:nvPr/>
        </p:nvSpPr>
        <p:spPr bwMode="white">
          <a:xfrm>
            <a:off x="1559496" y="3717032"/>
            <a:ext cx="230425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3359696" y="3487850"/>
            <a:ext cx="1923173" cy="641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3863380" y="3614568"/>
            <a:ext cx="2736676" cy="7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8400256" y="3665959"/>
            <a:ext cx="3071744" cy="69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6384033" y="3553717"/>
            <a:ext cx="2209810" cy="80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6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2"/>
          <p:cNvSpPr/>
          <p:nvPr/>
        </p:nvSpPr>
        <p:spPr bwMode="white">
          <a:xfrm>
            <a:off x="2262347" y="3136606"/>
            <a:ext cx="409388" cy="35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5775471" y="3136606"/>
            <a:ext cx="409388" cy="35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9288595" y="3136606"/>
            <a:ext cx="409388" cy="35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2262347" y="3898312"/>
            <a:ext cx="409388" cy="35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6"/>
          <p:cNvSpPr/>
          <p:nvPr/>
        </p:nvSpPr>
        <p:spPr bwMode="white">
          <a:xfrm>
            <a:off x="5775471" y="3898312"/>
            <a:ext cx="409388" cy="35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7"/>
          <p:cNvSpPr/>
          <p:nvPr/>
        </p:nvSpPr>
        <p:spPr bwMode="white">
          <a:xfrm>
            <a:off x="9288595" y="3898312"/>
            <a:ext cx="409388" cy="35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7"/>
          <p:cNvSpPr/>
          <p:nvPr/>
        </p:nvSpPr>
        <p:spPr bwMode="white">
          <a:xfrm>
            <a:off x="3728528" y="3090586"/>
            <a:ext cx="428429" cy="381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6841785" y="3090586"/>
            <a:ext cx="437950" cy="381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2947834" y="4624731"/>
            <a:ext cx="428429" cy="37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6261024" y="4624731"/>
            <a:ext cx="437950" cy="37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等线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12</cp:revision>
  <dcterms:created xsi:type="dcterms:W3CDTF">2022-08-10T03:47:00Z</dcterms:created>
  <dcterms:modified xsi:type="dcterms:W3CDTF">2022-08-14T13:28:40Z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