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8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16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2611" y="1910485"/>
            <a:ext cx="8178247" cy="1107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25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9" name="Rectangle 24"/>
          <p:cNvSpPr/>
          <p:nvPr/>
        </p:nvSpPr>
        <p:spPr bwMode="white">
          <a:xfrm>
            <a:off x="2624132" y="3861049"/>
            <a:ext cx="923504" cy="620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25"/>
          <p:cNvSpPr/>
          <p:nvPr/>
        </p:nvSpPr>
        <p:spPr bwMode="white">
          <a:xfrm>
            <a:off x="6394314" y="3861049"/>
            <a:ext cx="1056793" cy="524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26"/>
          <p:cNvSpPr/>
          <p:nvPr/>
        </p:nvSpPr>
        <p:spPr bwMode="white">
          <a:xfrm>
            <a:off x="10488198" y="3861049"/>
            <a:ext cx="648362" cy="515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85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9"/>
          <p:cNvSpPr/>
          <p:nvPr/>
        </p:nvSpPr>
        <p:spPr bwMode="white">
          <a:xfrm>
            <a:off x="2519404" y="3175099"/>
            <a:ext cx="894942" cy="380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0"/>
          <p:cNvSpPr/>
          <p:nvPr/>
        </p:nvSpPr>
        <p:spPr bwMode="white">
          <a:xfrm>
            <a:off x="6527603" y="3068961"/>
            <a:ext cx="761652" cy="487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1"/>
          <p:cNvSpPr/>
          <p:nvPr/>
        </p:nvSpPr>
        <p:spPr bwMode="white">
          <a:xfrm>
            <a:off x="9869355" y="3068961"/>
            <a:ext cx="875900" cy="582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08720"/>
            <a:ext cx="11520000" cy="27087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43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75933" y="1308864"/>
            <a:ext cx="409388" cy="343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19471" y="2033600"/>
            <a:ext cx="399867" cy="343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98909" y="2081281"/>
            <a:ext cx="409388" cy="343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38842" y="3359106"/>
            <a:ext cx="399867" cy="352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46181" y="3607042"/>
            <a:ext cx="399867" cy="343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81322" y="4474819"/>
            <a:ext cx="399867" cy="343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56099" y="4617859"/>
            <a:ext cx="409388" cy="343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11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10459636" y="2978143"/>
            <a:ext cx="285619" cy="104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71933" y="2997220"/>
            <a:ext cx="561719" cy="419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42446" y="3006759"/>
            <a:ext cx="380826" cy="457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079801" y="2959067"/>
            <a:ext cx="637884" cy="534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307305" y="3140296"/>
            <a:ext cx="637884" cy="314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510214" y="4695057"/>
            <a:ext cx="599801" cy="581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804363" y="4714134"/>
            <a:ext cx="495074" cy="505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108363" y="4828595"/>
            <a:ext cx="542677" cy="352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450115" y="4790442"/>
            <a:ext cx="333223" cy="410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9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0" name="Rectangle 16"/>
          <p:cNvSpPr/>
          <p:nvPr/>
        </p:nvSpPr>
        <p:spPr bwMode="white">
          <a:xfrm>
            <a:off x="2186181" y="3789041"/>
            <a:ext cx="1399537" cy="409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17"/>
          <p:cNvSpPr/>
          <p:nvPr/>
        </p:nvSpPr>
        <p:spPr bwMode="white">
          <a:xfrm>
            <a:off x="9755107" y="3808117"/>
            <a:ext cx="971107" cy="409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400" y="692696"/>
            <a:ext cx="958896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9"/>
          <p:cNvSpPr/>
          <p:nvPr/>
        </p:nvSpPr>
        <p:spPr bwMode="white">
          <a:xfrm>
            <a:off x="4760804" y="2977654"/>
            <a:ext cx="451711" cy="412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0"/>
          <p:cNvSpPr/>
          <p:nvPr/>
        </p:nvSpPr>
        <p:spPr bwMode="white">
          <a:xfrm>
            <a:off x="6218961" y="2977654"/>
            <a:ext cx="451711" cy="412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1"/>
          <p:cNvSpPr/>
          <p:nvPr/>
        </p:nvSpPr>
        <p:spPr bwMode="white">
          <a:xfrm>
            <a:off x="6258584" y="4024927"/>
            <a:ext cx="459636" cy="412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41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3917" y="2403416"/>
            <a:ext cx="171371" cy="104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47570" y="2451021"/>
            <a:ext cx="209454" cy="47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91173" y="2536710"/>
            <a:ext cx="580760" cy="380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47966" y="2441500"/>
            <a:ext cx="733090" cy="380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80991" y="2536710"/>
            <a:ext cx="1047272" cy="390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09090" y="2403416"/>
            <a:ext cx="538838" cy="418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23140" y="5231148"/>
            <a:ext cx="371305" cy="361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22280" y="5231148"/>
            <a:ext cx="380826" cy="361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24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5" name="Rectangle 19"/>
          <p:cNvSpPr/>
          <p:nvPr/>
        </p:nvSpPr>
        <p:spPr bwMode="white">
          <a:xfrm>
            <a:off x="9726545" y="3063008"/>
            <a:ext cx="1970776" cy="3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1"/>
          <p:cNvSpPr/>
          <p:nvPr/>
        </p:nvSpPr>
        <p:spPr bwMode="white">
          <a:xfrm>
            <a:off x="4156958" y="5046017"/>
            <a:ext cx="1961256" cy="3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2"/>
          <p:cNvSpPr/>
          <p:nvPr/>
        </p:nvSpPr>
        <p:spPr bwMode="white">
          <a:xfrm>
            <a:off x="9726545" y="5046017"/>
            <a:ext cx="1970776" cy="371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1095" y="2686050"/>
            <a:ext cx="4829175" cy="14859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65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11249851" y="3591224"/>
            <a:ext cx="180892" cy="57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871999" y="3501009"/>
            <a:ext cx="352263" cy="386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195371" y="3501009"/>
            <a:ext cx="447470" cy="386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556826" y="3501008"/>
            <a:ext cx="447470" cy="386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842115" y="3658063"/>
            <a:ext cx="466512" cy="229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184528" y="3658063"/>
            <a:ext cx="447471" cy="229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593586" y="3591224"/>
            <a:ext cx="314181" cy="295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9936000" y="3591225"/>
            <a:ext cx="323702" cy="296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1221289" y="3658063"/>
            <a:ext cx="456991" cy="229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930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2043371" y="3980686"/>
            <a:ext cx="352264" cy="95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43107" y="4018853"/>
            <a:ext cx="314181" cy="57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356561" y="3980686"/>
            <a:ext cx="180892" cy="104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592925" y="3980686"/>
            <a:ext cx="180892" cy="95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567338" y="4114270"/>
            <a:ext cx="828297" cy="286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805024" y="4114270"/>
            <a:ext cx="609322" cy="381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985256" y="4114270"/>
            <a:ext cx="885421" cy="391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327669" y="4009311"/>
            <a:ext cx="609322" cy="381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736396" y="3980686"/>
            <a:ext cx="695008" cy="419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9659900" y="4009311"/>
            <a:ext cx="1456661" cy="391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3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8363" y="2797596"/>
            <a:ext cx="380826" cy="104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90909" y="2797596"/>
            <a:ext cx="190413" cy="104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85322" y="2797596"/>
            <a:ext cx="361785" cy="104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99239" y="2797596"/>
            <a:ext cx="399867" cy="104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87695" y="2821451"/>
            <a:ext cx="1066061" cy="524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00826" y="2864391"/>
            <a:ext cx="628363" cy="362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29123" y="2940729"/>
            <a:ext cx="1209123" cy="381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71140" y="2940729"/>
            <a:ext cx="723570" cy="286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66016" y="2940729"/>
            <a:ext cx="733090" cy="286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192344" y="2797596"/>
            <a:ext cx="905506" cy="524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42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2919272" y="2472177"/>
            <a:ext cx="437950" cy="286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99702" y="2405429"/>
            <a:ext cx="437950" cy="352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51173" y="2538925"/>
            <a:ext cx="247537" cy="295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784991" y="3263620"/>
            <a:ext cx="180892" cy="76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976396" y="3292227"/>
            <a:ext cx="247537" cy="286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375933" y="3358975"/>
            <a:ext cx="228495" cy="209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756429" y="3358975"/>
            <a:ext cx="447471" cy="209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327008" y="3358975"/>
            <a:ext cx="247537" cy="286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726545" y="3140969"/>
            <a:ext cx="437950" cy="427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471801" y="4093206"/>
            <a:ext cx="504595" cy="286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441256" y="4005064"/>
            <a:ext cx="391048" cy="440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9726545" y="4121812"/>
            <a:ext cx="228495" cy="257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1097520" y="3938316"/>
            <a:ext cx="456991" cy="440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8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948165" y="3986098"/>
            <a:ext cx="399867" cy="104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38181" y="3986098"/>
            <a:ext cx="361785" cy="104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17818" y="4033739"/>
            <a:ext cx="247537" cy="3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479008" y="3986098"/>
            <a:ext cx="180892" cy="104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678611" y="3986098"/>
            <a:ext cx="218975" cy="104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614942" y="4119493"/>
            <a:ext cx="733090" cy="285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024000" y="4119493"/>
            <a:ext cx="714049" cy="285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375603" y="3986098"/>
            <a:ext cx="809256" cy="428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727537" y="4024211"/>
            <a:ext cx="875900" cy="381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117223" y="4119493"/>
            <a:ext cx="866380" cy="390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345388" y="4119493"/>
            <a:ext cx="1190082" cy="390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54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1614942" y="3170821"/>
            <a:ext cx="218975" cy="105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85917" y="3218556"/>
            <a:ext cx="247537" cy="38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09157" y="3170821"/>
            <a:ext cx="390347" cy="105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194380" y="3170821"/>
            <a:ext cx="180892" cy="105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317818" y="3170821"/>
            <a:ext cx="171371" cy="105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993454" y="3170821"/>
            <a:ext cx="380826" cy="105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611966" y="3170821"/>
            <a:ext cx="171371" cy="105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05619" y="3304480"/>
            <a:ext cx="875900" cy="286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395636" y="3209009"/>
            <a:ext cx="875900" cy="381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394975" y="3304480"/>
            <a:ext cx="742611" cy="286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585057" y="3304480"/>
            <a:ext cx="856859" cy="286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6975074" y="3304480"/>
            <a:ext cx="580760" cy="381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8622148" y="3304480"/>
            <a:ext cx="752132" cy="391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0021685" y="3209009"/>
            <a:ext cx="733090" cy="381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82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376595" y="2537760"/>
            <a:ext cx="4284297" cy="857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22214" y="2499648"/>
            <a:ext cx="2361123" cy="924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10</cp:revision>
  <dcterms:created xsi:type="dcterms:W3CDTF">2022-08-10T03:47:00Z</dcterms:created>
  <dcterms:modified xsi:type="dcterms:W3CDTF">2022-08-14T13:27:02Z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D9CC1697A4D049B9AA338E8D3C94516A</vt:lpwstr>
  </property>
</Properties>
</file>