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C4096-9F72-40B1-9328-102D453BC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0C436-AA8B-48B2-B235-899DD1A05A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0C436-AA8B-48B2-B235-899DD1A05A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414677" y="2442472"/>
            <a:ext cx="809256" cy="36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76066" y="2442472"/>
            <a:ext cx="818776" cy="36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50842" y="2442472"/>
            <a:ext cx="799735" cy="36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93190" y="2442472"/>
            <a:ext cx="809256" cy="36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14677" y="3490527"/>
            <a:ext cx="799735" cy="371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66545" y="3490527"/>
            <a:ext cx="828297" cy="371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231801" y="3490527"/>
            <a:ext cx="818776" cy="36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802710" y="3490527"/>
            <a:ext cx="809256" cy="36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3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4118876" y="3623208"/>
            <a:ext cx="428429" cy="37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32066" y="3623208"/>
            <a:ext cx="437950" cy="37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28661" y="4318542"/>
            <a:ext cx="437950" cy="38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61024" y="4318542"/>
            <a:ext cx="437950" cy="38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18876" y="5023401"/>
            <a:ext cx="428429" cy="38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32066" y="5023401"/>
            <a:ext cx="437950" cy="38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99702" y="5728260"/>
            <a:ext cx="437950" cy="38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603107" y="5728260"/>
            <a:ext cx="437950" cy="38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5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1"/>
          <p:cNvSpPr/>
          <p:nvPr/>
        </p:nvSpPr>
        <p:spPr bwMode="white">
          <a:xfrm>
            <a:off x="6603768" y="3222169"/>
            <a:ext cx="1199603" cy="371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2"/>
          <p:cNvSpPr/>
          <p:nvPr/>
        </p:nvSpPr>
        <p:spPr bwMode="white">
          <a:xfrm>
            <a:off x="6603768" y="4402743"/>
            <a:ext cx="809256" cy="371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6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8528" y="1832810"/>
            <a:ext cx="1989818" cy="37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9157" y="3052554"/>
            <a:ext cx="809256" cy="36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2"/>
          <p:cNvSpPr/>
          <p:nvPr/>
        </p:nvSpPr>
        <p:spPr bwMode="white">
          <a:xfrm>
            <a:off x="6460958" y="2118269"/>
            <a:ext cx="409388" cy="35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3"/>
          <p:cNvSpPr/>
          <p:nvPr/>
        </p:nvSpPr>
        <p:spPr bwMode="white">
          <a:xfrm>
            <a:off x="5099504" y="3337521"/>
            <a:ext cx="409388" cy="35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4"/>
          <p:cNvSpPr/>
          <p:nvPr/>
        </p:nvSpPr>
        <p:spPr bwMode="white">
          <a:xfrm>
            <a:off x="6460958" y="3337521"/>
            <a:ext cx="409388" cy="35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5"/>
          <p:cNvSpPr/>
          <p:nvPr/>
        </p:nvSpPr>
        <p:spPr bwMode="white">
          <a:xfrm>
            <a:off x="8022347" y="3337521"/>
            <a:ext cx="418909" cy="35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7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4446" y="1261448"/>
            <a:ext cx="418909" cy="35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49983" y="1261448"/>
            <a:ext cx="409388" cy="35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5900" y="3104588"/>
            <a:ext cx="428429" cy="34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7289" y="3114138"/>
            <a:ext cx="428429" cy="34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8198" y="3114138"/>
            <a:ext cx="390347" cy="34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98909" y="3085488"/>
            <a:ext cx="380826" cy="36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7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1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3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6942" y="1861164"/>
            <a:ext cx="371305" cy="36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0413" y="1861164"/>
            <a:ext cx="371305" cy="36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73884" y="1861164"/>
            <a:ext cx="371305" cy="36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99371" y="2489907"/>
            <a:ext cx="1218644" cy="36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7900" y="3937919"/>
            <a:ext cx="2818115" cy="1200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1024" y="3937919"/>
            <a:ext cx="2818115" cy="1200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9090" y="5652671"/>
            <a:ext cx="828297" cy="371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60694" y="5662198"/>
            <a:ext cx="1209123" cy="36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3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9975" y="2709545"/>
            <a:ext cx="49720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999" y="836712"/>
            <a:ext cx="11520000" cy="4463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Rectangle 23"/>
          <p:cNvSpPr/>
          <p:nvPr/>
        </p:nvSpPr>
        <p:spPr bwMode="white">
          <a:xfrm>
            <a:off x="2063552" y="980727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23"/>
          <p:cNvSpPr/>
          <p:nvPr/>
        </p:nvSpPr>
        <p:spPr bwMode="white">
          <a:xfrm>
            <a:off x="2789044" y="932124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23"/>
          <p:cNvSpPr/>
          <p:nvPr/>
        </p:nvSpPr>
        <p:spPr bwMode="white">
          <a:xfrm>
            <a:off x="3466832" y="932125"/>
            <a:ext cx="637884" cy="62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23"/>
          <p:cNvSpPr/>
          <p:nvPr/>
        </p:nvSpPr>
        <p:spPr bwMode="white">
          <a:xfrm>
            <a:off x="4164953" y="945154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23"/>
          <p:cNvSpPr/>
          <p:nvPr/>
        </p:nvSpPr>
        <p:spPr bwMode="white">
          <a:xfrm>
            <a:off x="9755041" y="924783"/>
            <a:ext cx="637884" cy="62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23"/>
          <p:cNvSpPr/>
          <p:nvPr/>
        </p:nvSpPr>
        <p:spPr bwMode="white">
          <a:xfrm>
            <a:off x="4858596" y="932125"/>
            <a:ext cx="637884" cy="62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23"/>
          <p:cNvSpPr/>
          <p:nvPr/>
        </p:nvSpPr>
        <p:spPr bwMode="white">
          <a:xfrm>
            <a:off x="5600438" y="980726"/>
            <a:ext cx="573271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23"/>
          <p:cNvSpPr/>
          <p:nvPr/>
        </p:nvSpPr>
        <p:spPr bwMode="white">
          <a:xfrm>
            <a:off x="6270185" y="932125"/>
            <a:ext cx="637884" cy="62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23"/>
          <p:cNvSpPr/>
          <p:nvPr/>
        </p:nvSpPr>
        <p:spPr bwMode="white">
          <a:xfrm>
            <a:off x="6959997" y="934024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23"/>
          <p:cNvSpPr/>
          <p:nvPr/>
        </p:nvSpPr>
        <p:spPr bwMode="white">
          <a:xfrm>
            <a:off x="7645433" y="924784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23"/>
          <p:cNvSpPr/>
          <p:nvPr/>
        </p:nvSpPr>
        <p:spPr bwMode="white">
          <a:xfrm>
            <a:off x="8335245" y="932125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23"/>
          <p:cNvSpPr/>
          <p:nvPr/>
        </p:nvSpPr>
        <p:spPr bwMode="white">
          <a:xfrm>
            <a:off x="9033366" y="980726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23"/>
          <p:cNvSpPr/>
          <p:nvPr/>
        </p:nvSpPr>
        <p:spPr bwMode="white">
          <a:xfrm>
            <a:off x="10416480" y="932125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23"/>
          <p:cNvSpPr/>
          <p:nvPr/>
        </p:nvSpPr>
        <p:spPr bwMode="white">
          <a:xfrm>
            <a:off x="695516" y="1626521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23"/>
          <p:cNvSpPr/>
          <p:nvPr/>
        </p:nvSpPr>
        <p:spPr bwMode="white">
          <a:xfrm>
            <a:off x="1410795" y="1628420"/>
            <a:ext cx="585895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23"/>
          <p:cNvSpPr/>
          <p:nvPr/>
        </p:nvSpPr>
        <p:spPr bwMode="white">
          <a:xfrm>
            <a:off x="2100667" y="1667787"/>
            <a:ext cx="585895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23"/>
          <p:cNvSpPr/>
          <p:nvPr/>
        </p:nvSpPr>
        <p:spPr bwMode="white">
          <a:xfrm>
            <a:off x="2789044" y="1685286"/>
            <a:ext cx="569720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23"/>
          <p:cNvSpPr/>
          <p:nvPr/>
        </p:nvSpPr>
        <p:spPr bwMode="white">
          <a:xfrm>
            <a:off x="3452490" y="1630617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23"/>
          <p:cNvSpPr/>
          <p:nvPr/>
        </p:nvSpPr>
        <p:spPr bwMode="white">
          <a:xfrm>
            <a:off x="4187811" y="1626520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23"/>
          <p:cNvSpPr/>
          <p:nvPr/>
        </p:nvSpPr>
        <p:spPr bwMode="white">
          <a:xfrm>
            <a:off x="4873880" y="1677209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23"/>
          <p:cNvSpPr/>
          <p:nvPr/>
        </p:nvSpPr>
        <p:spPr bwMode="white">
          <a:xfrm>
            <a:off x="5568281" y="1685286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23"/>
          <p:cNvSpPr/>
          <p:nvPr/>
        </p:nvSpPr>
        <p:spPr bwMode="white">
          <a:xfrm>
            <a:off x="2789044" y="2331657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23"/>
          <p:cNvSpPr/>
          <p:nvPr/>
        </p:nvSpPr>
        <p:spPr bwMode="white">
          <a:xfrm>
            <a:off x="6262682" y="1628192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8" name="Rectangle 23"/>
          <p:cNvSpPr/>
          <p:nvPr/>
        </p:nvSpPr>
        <p:spPr bwMode="white">
          <a:xfrm>
            <a:off x="7615845" y="1641814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9" name="Rectangle 23"/>
          <p:cNvSpPr/>
          <p:nvPr/>
        </p:nvSpPr>
        <p:spPr bwMode="white">
          <a:xfrm>
            <a:off x="8325731" y="1626222"/>
            <a:ext cx="637884" cy="63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0" name="Rectangle 23"/>
          <p:cNvSpPr/>
          <p:nvPr/>
        </p:nvSpPr>
        <p:spPr bwMode="white">
          <a:xfrm>
            <a:off x="9736633" y="1673330"/>
            <a:ext cx="457200" cy="54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" name="Rectangle 23"/>
          <p:cNvSpPr/>
          <p:nvPr/>
        </p:nvSpPr>
        <p:spPr bwMode="white">
          <a:xfrm>
            <a:off x="9046760" y="1626222"/>
            <a:ext cx="637884" cy="63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2" name="Rectangle 23"/>
          <p:cNvSpPr/>
          <p:nvPr/>
        </p:nvSpPr>
        <p:spPr bwMode="white">
          <a:xfrm>
            <a:off x="10419003" y="1655831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3" name="Rectangle 23"/>
          <p:cNvSpPr/>
          <p:nvPr/>
        </p:nvSpPr>
        <p:spPr bwMode="white">
          <a:xfrm>
            <a:off x="1417237" y="2312534"/>
            <a:ext cx="585895" cy="62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4" name="Rectangle 23"/>
          <p:cNvSpPr/>
          <p:nvPr/>
        </p:nvSpPr>
        <p:spPr bwMode="white">
          <a:xfrm>
            <a:off x="665933" y="2352327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5" name="Rectangle 23"/>
          <p:cNvSpPr/>
          <p:nvPr/>
        </p:nvSpPr>
        <p:spPr bwMode="white">
          <a:xfrm>
            <a:off x="2119887" y="2331657"/>
            <a:ext cx="581549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6" name="Rectangle 23"/>
          <p:cNvSpPr/>
          <p:nvPr/>
        </p:nvSpPr>
        <p:spPr bwMode="white">
          <a:xfrm>
            <a:off x="3452490" y="2331657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7" name="Rectangle 23"/>
          <p:cNvSpPr/>
          <p:nvPr/>
        </p:nvSpPr>
        <p:spPr bwMode="white">
          <a:xfrm>
            <a:off x="4187811" y="2331656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8" name="Rectangle 23"/>
          <p:cNvSpPr/>
          <p:nvPr/>
        </p:nvSpPr>
        <p:spPr bwMode="white">
          <a:xfrm>
            <a:off x="6948104" y="1647453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9" name="Rectangle 23"/>
          <p:cNvSpPr/>
          <p:nvPr/>
        </p:nvSpPr>
        <p:spPr bwMode="white">
          <a:xfrm>
            <a:off x="4856259" y="2320226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0" name="Rectangle 23"/>
          <p:cNvSpPr/>
          <p:nvPr/>
        </p:nvSpPr>
        <p:spPr bwMode="white">
          <a:xfrm>
            <a:off x="5549370" y="2358844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1" name="Rectangle 23"/>
          <p:cNvSpPr/>
          <p:nvPr/>
        </p:nvSpPr>
        <p:spPr bwMode="white">
          <a:xfrm>
            <a:off x="6245447" y="2320226"/>
            <a:ext cx="637884" cy="61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2" name="Rectangle 23"/>
          <p:cNvSpPr/>
          <p:nvPr/>
        </p:nvSpPr>
        <p:spPr bwMode="white">
          <a:xfrm>
            <a:off x="6950560" y="2331658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3" name="Rectangle 23"/>
          <p:cNvSpPr/>
          <p:nvPr/>
        </p:nvSpPr>
        <p:spPr bwMode="white">
          <a:xfrm>
            <a:off x="7651224" y="2358844"/>
            <a:ext cx="637884" cy="57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5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>
            <a:off x="3538115" y="3301052"/>
            <a:ext cx="171371" cy="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95834" y="3212977"/>
            <a:ext cx="447471" cy="40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500033" y="3405909"/>
            <a:ext cx="456991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432727" y="3212977"/>
            <a:ext cx="666446" cy="469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460628" y="3301053"/>
            <a:ext cx="456991" cy="314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183867" y="3212977"/>
            <a:ext cx="666446" cy="469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1154644" y="3212977"/>
            <a:ext cx="456991" cy="40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833256" y="4425877"/>
            <a:ext cx="180892" cy="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784991" y="4425877"/>
            <a:ext cx="180892" cy="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1497388" y="4425877"/>
            <a:ext cx="180892" cy="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824396" y="4404527"/>
            <a:ext cx="675966" cy="40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3804694" y="4521201"/>
            <a:ext cx="437950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756429" y="4521201"/>
            <a:ext cx="447471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7498710" y="4337802"/>
            <a:ext cx="666446" cy="469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9364760" y="4337802"/>
            <a:ext cx="685487" cy="469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11468826" y="4521201"/>
            <a:ext cx="456991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5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948165" y="2929977"/>
            <a:ext cx="647404" cy="46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85917" y="2920441"/>
            <a:ext cx="542677" cy="44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70280" y="2891833"/>
            <a:ext cx="618842" cy="53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55570" y="2929977"/>
            <a:ext cx="647404" cy="46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93322" y="2920441"/>
            <a:ext cx="542677" cy="44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326347" y="2863225"/>
            <a:ext cx="599801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76727" y="4655986"/>
            <a:ext cx="647404" cy="53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8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7404" y="2032461"/>
            <a:ext cx="675966" cy="49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6" y="1984838"/>
            <a:ext cx="656925" cy="6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0115" y="1965789"/>
            <a:ext cx="628363" cy="6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2661" y="2003887"/>
            <a:ext cx="618842" cy="561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8842" y="2013412"/>
            <a:ext cx="685487" cy="57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79471" y="2013412"/>
            <a:ext cx="685487" cy="57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1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3"/>
          <p:cNvSpPr/>
          <p:nvPr/>
        </p:nvSpPr>
        <p:spPr bwMode="white">
          <a:xfrm>
            <a:off x="4490181" y="3089801"/>
            <a:ext cx="990148" cy="38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4"/>
          <p:cNvSpPr/>
          <p:nvPr/>
        </p:nvSpPr>
        <p:spPr bwMode="white">
          <a:xfrm>
            <a:off x="10669090" y="3089801"/>
            <a:ext cx="1009190" cy="38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293645"/>
            <a:ext cx="599801" cy="31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26677" y="2293645"/>
            <a:ext cx="609322" cy="30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0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871008" y="2359977"/>
            <a:ext cx="428429" cy="36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12958" y="2359977"/>
            <a:ext cx="418909" cy="35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55041" y="2359977"/>
            <a:ext cx="418909" cy="35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80528" y="3066831"/>
            <a:ext cx="418909" cy="35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22611" y="3057279"/>
            <a:ext cx="418909" cy="37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55041" y="3066831"/>
            <a:ext cx="418909" cy="35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2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099504" y="2957800"/>
            <a:ext cx="2361123" cy="352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99504" y="3653634"/>
            <a:ext cx="1190082" cy="352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80198" y="4359001"/>
            <a:ext cx="1190082" cy="352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等线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2022-08-10T03:47:00Z</dcterms:created>
  <dcterms:modified xsi:type="dcterms:W3CDTF">2022-08-14T13:29:04Z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