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9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2"/>
          <p:cNvSpPr/>
          <p:nvPr/>
        </p:nvSpPr>
        <p:spPr bwMode="white">
          <a:xfrm>
            <a:off x="9545652" y="2462935"/>
            <a:ext cx="1171041" cy="5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3"/>
          <p:cNvSpPr/>
          <p:nvPr/>
        </p:nvSpPr>
        <p:spPr bwMode="white">
          <a:xfrm>
            <a:off x="4442578" y="3388072"/>
            <a:ext cx="1171041" cy="5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3"/>
          <p:cNvSpPr/>
          <p:nvPr/>
        </p:nvSpPr>
        <p:spPr bwMode="white">
          <a:xfrm>
            <a:off x="6816080" y="4221088"/>
            <a:ext cx="1656184" cy="77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9"/>
          <p:cNvSpPr/>
          <p:nvPr/>
        </p:nvSpPr>
        <p:spPr bwMode="white">
          <a:xfrm>
            <a:off x="3585719" y="2794490"/>
            <a:ext cx="1199603" cy="27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7860495" y="2851640"/>
            <a:ext cx="1428099" cy="272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5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1"/>
          <p:cNvSpPr/>
          <p:nvPr/>
        </p:nvSpPr>
        <p:spPr bwMode="white">
          <a:xfrm>
            <a:off x="5109024" y="3995982"/>
            <a:ext cx="552198" cy="52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2"/>
          <p:cNvSpPr/>
          <p:nvPr/>
        </p:nvSpPr>
        <p:spPr bwMode="white">
          <a:xfrm>
            <a:off x="4623471" y="5158563"/>
            <a:ext cx="685487" cy="37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3863752" y="3970226"/>
            <a:ext cx="552198" cy="46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2817722"/>
            <a:ext cx="428429" cy="3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8760" y="2817722"/>
            <a:ext cx="428429" cy="3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2817722"/>
            <a:ext cx="437950" cy="3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3600651"/>
            <a:ext cx="428429" cy="3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8760" y="3600651"/>
            <a:ext cx="428429" cy="3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31272" y="3600651"/>
            <a:ext cx="437950" cy="3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4928132" y="5208942"/>
            <a:ext cx="190413" cy="1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70214" y="5161264"/>
            <a:ext cx="180892" cy="1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26809" y="5161264"/>
            <a:ext cx="190413" cy="1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12231" y="5161264"/>
            <a:ext cx="218975" cy="1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91021" y="5161263"/>
            <a:ext cx="763690" cy="52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478347" y="5161264"/>
            <a:ext cx="180892" cy="1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86247" y="5208942"/>
            <a:ext cx="485553" cy="4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833586" y="5247085"/>
            <a:ext cx="447471" cy="39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471471" y="5208942"/>
            <a:ext cx="828296" cy="4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413685" y="5256620"/>
            <a:ext cx="380826" cy="38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889388" y="5208942"/>
            <a:ext cx="637884" cy="37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727206" y="5208942"/>
            <a:ext cx="628363" cy="37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593586" y="5199406"/>
            <a:ext cx="571239" cy="38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364761" y="5294763"/>
            <a:ext cx="763688" cy="28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1154644" y="5294763"/>
            <a:ext cx="456991" cy="39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1"/>
          <p:cNvSpPr/>
          <p:nvPr/>
        </p:nvSpPr>
        <p:spPr bwMode="white">
          <a:xfrm>
            <a:off x="4323570" y="5223245"/>
            <a:ext cx="828296" cy="4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4816867"/>
            <a:ext cx="247537" cy="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264" y="4778736"/>
            <a:ext cx="180892" cy="9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5884" y="4816867"/>
            <a:ext cx="247537" cy="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8842" y="4912196"/>
            <a:ext cx="618842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6661" y="4912196"/>
            <a:ext cx="618842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3041" y="4816867"/>
            <a:ext cx="571239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8462" y="4778736"/>
            <a:ext cx="485553" cy="4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66280" y="4816867"/>
            <a:ext cx="447471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61289" y="4845466"/>
            <a:ext cx="771173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51438" y="4778736"/>
            <a:ext cx="476033" cy="4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052736"/>
            <a:ext cx="11520000" cy="489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1008" y="1346696"/>
            <a:ext cx="761652" cy="37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08165" y="2413480"/>
            <a:ext cx="171371" cy="9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0190" y="2413480"/>
            <a:ext cx="728041" cy="4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7338" y="2451580"/>
            <a:ext cx="628363" cy="380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5157" y="2451580"/>
            <a:ext cx="618842" cy="380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8488" y="2546829"/>
            <a:ext cx="761652" cy="2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0380" y="3785060"/>
            <a:ext cx="418909" cy="4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3463532"/>
            <a:ext cx="171371" cy="1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3463532"/>
            <a:ext cx="171371" cy="1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3501668"/>
            <a:ext cx="656925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049" y="3501668"/>
            <a:ext cx="733090" cy="38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3606544"/>
            <a:ext cx="418909" cy="38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72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623801" y="5204378"/>
            <a:ext cx="1580429" cy="36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4330" y="5204378"/>
            <a:ext cx="1209123" cy="37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83272" y="5213904"/>
            <a:ext cx="818776" cy="36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52694" y="6014014"/>
            <a:ext cx="1980297" cy="37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175" y="2728595"/>
            <a:ext cx="481965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8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0"/>
          <p:cNvSpPr/>
          <p:nvPr/>
        </p:nvSpPr>
        <p:spPr bwMode="white">
          <a:xfrm>
            <a:off x="2157619" y="3100074"/>
            <a:ext cx="314181" cy="28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3214413" y="3100074"/>
            <a:ext cx="304661" cy="28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4261685" y="3100074"/>
            <a:ext cx="304661" cy="28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5337520" y="2996952"/>
            <a:ext cx="314181" cy="37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6375272" y="3100074"/>
            <a:ext cx="276099" cy="28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7422545" y="2996952"/>
            <a:ext cx="314181" cy="38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5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1988840"/>
            <a:ext cx="571239" cy="54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4975" y="2148127"/>
            <a:ext cx="571239" cy="3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033" y="2148127"/>
            <a:ext cx="695008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3" y="1988840"/>
            <a:ext cx="650579" cy="43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123" y="3082740"/>
            <a:ext cx="390347" cy="3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8743" y="3082739"/>
            <a:ext cx="675966" cy="3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9322" y="3082740"/>
            <a:ext cx="561719" cy="3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64628" y="3082739"/>
            <a:ext cx="704528" cy="3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1975771"/>
            <a:ext cx="247537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1966" y="1909065"/>
            <a:ext cx="24753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4181" y="1975771"/>
            <a:ext cx="228495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1685" y="1909065"/>
            <a:ext cx="218975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9537" y="2633306"/>
            <a:ext cx="24753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8876" y="2557070"/>
            <a:ext cx="418909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0214" y="2633306"/>
            <a:ext cx="161851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98247" y="2633306"/>
            <a:ext cx="238016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14942" y="3290841"/>
            <a:ext cx="238016" cy="2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518082" y="2241520"/>
            <a:ext cx="285619" cy="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7355" y="2241520"/>
            <a:ext cx="314181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9107" y="2336727"/>
            <a:ext cx="571239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88198" y="2222479"/>
            <a:ext cx="218975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90909" y="2879404"/>
            <a:ext cx="22849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23537" y="2917487"/>
            <a:ext cx="428429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03966" y="2993652"/>
            <a:ext cx="218975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92873" y="2900370"/>
            <a:ext cx="521258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83404" y="2869883"/>
            <a:ext cx="218975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15"/>
          <p:cNvSpPr/>
          <p:nvPr/>
        </p:nvSpPr>
        <p:spPr bwMode="white">
          <a:xfrm>
            <a:off x="2176661" y="3874834"/>
            <a:ext cx="161851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6"/>
          <p:cNvSpPr/>
          <p:nvPr/>
        </p:nvSpPr>
        <p:spPr bwMode="white">
          <a:xfrm>
            <a:off x="5261355" y="3789040"/>
            <a:ext cx="474605" cy="38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7"/>
          <p:cNvSpPr/>
          <p:nvPr/>
        </p:nvSpPr>
        <p:spPr bwMode="white">
          <a:xfrm>
            <a:off x="7993785" y="3884373"/>
            <a:ext cx="247537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8"/>
          <p:cNvSpPr/>
          <p:nvPr/>
        </p:nvSpPr>
        <p:spPr bwMode="white">
          <a:xfrm>
            <a:off x="10840462" y="3951144"/>
            <a:ext cx="257057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24396" y="3022640"/>
            <a:ext cx="390347" cy="28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2512" y="2924944"/>
            <a:ext cx="390347" cy="38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9256" y="3022640"/>
            <a:ext cx="228495" cy="28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619" y="3022640"/>
            <a:ext cx="161851" cy="28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071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13"/>
          <p:cNvSpPr/>
          <p:nvPr/>
        </p:nvSpPr>
        <p:spPr bwMode="white">
          <a:xfrm>
            <a:off x="3843660" y="2267446"/>
            <a:ext cx="353955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9462708" y="3091569"/>
            <a:ext cx="345106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9108752" y="3862523"/>
            <a:ext cx="345106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6"/>
          <p:cNvSpPr/>
          <p:nvPr/>
        </p:nvSpPr>
        <p:spPr bwMode="white">
          <a:xfrm>
            <a:off x="3595890" y="4677784"/>
            <a:ext cx="345106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7"/>
          <p:cNvSpPr/>
          <p:nvPr/>
        </p:nvSpPr>
        <p:spPr bwMode="white">
          <a:xfrm>
            <a:off x="3764019" y="5457600"/>
            <a:ext cx="353955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8"/>
          <p:cNvSpPr/>
          <p:nvPr/>
        </p:nvSpPr>
        <p:spPr bwMode="white">
          <a:xfrm>
            <a:off x="9108752" y="5457600"/>
            <a:ext cx="353955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2022-08-14T13:25:59Z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