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9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11"/>
          <p:cNvSpPr/>
          <p:nvPr/>
        </p:nvSpPr>
        <p:spPr bwMode="white">
          <a:xfrm>
            <a:off x="6898909" y="2023025"/>
            <a:ext cx="809256" cy="352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2"/>
          <p:cNvSpPr/>
          <p:nvPr/>
        </p:nvSpPr>
        <p:spPr bwMode="white">
          <a:xfrm>
            <a:off x="9574214" y="2023025"/>
            <a:ext cx="1390016" cy="352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3"/>
          <p:cNvSpPr/>
          <p:nvPr/>
        </p:nvSpPr>
        <p:spPr bwMode="white">
          <a:xfrm>
            <a:off x="6908429" y="2651708"/>
            <a:ext cx="799735" cy="342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4"/>
          <p:cNvSpPr/>
          <p:nvPr/>
        </p:nvSpPr>
        <p:spPr bwMode="white">
          <a:xfrm>
            <a:off x="8812561" y="2642183"/>
            <a:ext cx="2884760" cy="361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5"/>
          <p:cNvSpPr/>
          <p:nvPr/>
        </p:nvSpPr>
        <p:spPr bwMode="white">
          <a:xfrm>
            <a:off x="6908429" y="3280392"/>
            <a:ext cx="1180561" cy="342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16"/>
          <p:cNvSpPr/>
          <p:nvPr/>
        </p:nvSpPr>
        <p:spPr bwMode="white">
          <a:xfrm>
            <a:off x="9193388" y="3261341"/>
            <a:ext cx="1361454" cy="371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0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928793" y="2308586"/>
            <a:ext cx="333223" cy="114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84991" y="2337157"/>
            <a:ext cx="295140" cy="9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57355" y="2460968"/>
            <a:ext cx="276099" cy="85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52628" y="2613351"/>
            <a:ext cx="533157" cy="9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70743" y="2546684"/>
            <a:ext cx="580760" cy="114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98975" y="2251442"/>
            <a:ext cx="371305" cy="561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46776" y="3213358"/>
            <a:ext cx="428429" cy="37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650710" y="3213358"/>
            <a:ext cx="428429" cy="37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1154644" y="3213358"/>
            <a:ext cx="418909" cy="37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461950" y="3803842"/>
            <a:ext cx="428429" cy="37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422214" y="4975284"/>
            <a:ext cx="428429" cy="37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2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Rectangle 20"/>
          <p:cNvSpPr/>
          <p:nvPr/>
        </p:nvSpPr>
        <p:spPr bwMode="white">
          <a:xfrm>
            <a:off x="1510214" y="3042077"/>
            <a:ext cx="1399537" cy="6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1"/>
          <p:cNvSpPr/>
          <p:nvPr/>
        </p:nvSpPr>
        <p:spPr bwMode="white">
          <a:xfrm>
            <a:off x="4156958" y="3042077"/>
            <a:ext cx="1399537" cy="6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2"/>
          <p:cNvSpPr/>
          <p:nvPr/>
        </p:nvSpPr>
        <p:spPr bwMode="white">
          <a:xfrm>
            <a:off x="9640859" y="3042077"/>
            <a:ext cx="1399537" cy="6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3"/>
          <p:cNvSpPr/>
          <p:nvPr/>
        </p:nvSpPr>
        <p:spPr bwMode="white">
          <a:xfrm>
            <a:off x="1491173" y="3861197"/>
            <a:ext cx="1399537" cy="6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24"/>
          <p:cNvSpPr/>
          <p:nvPr/>
        </p:nvSpPr>
        <p:spPr bwMode="white">
          <a:xfrm>
            <a:off x="6946512" y="3861197"/>
            <a:ext cx="1390016" cy="6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3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3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3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1057" y="1289566"/>
            <a:ext cx="247537" cy="276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09950" y="2899420"/>
            <a:ext cx="2570578" cy="800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9950" y="3594801"/>
            <a:ext cx="2570578" cy="86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70677" y="2899420"/>
            <a:ext cx="2637223" cy="2324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19471" y="5185604"/>
            <a:ext cx="2551537" cy="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3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6793" y="2080189"/>
            <a:ext cx="790214" cy="361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46710" y="2089715"/>
            <a:ext cx="1171041" cy="34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7272" y="2823188"/>
            <a:ext cx="1180561" cy="361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75272" y="2823188"/>
            <a:ext cx="1152000" cy="352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9735" y="4299659"/>
            <a:ext cx="9282644" cy="371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4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4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099" y="1327855"/>
            <a:ext cx="618842" cy="38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4066" y="1318322"/>
            <a:ext cx="628363" cy="495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9074" y="1270657"/>
            <a:ext cx="504595" cy="600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2644" y="1327855"/>
            <a:ext cx="456991" cy="51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46975" y="1308789"/>
            <a:ext cx="590280" cy="305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03900" y="1280190"/>
            <a:ext cx="628363" cy="600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93917" y="1318322"/>
            <a:ext cx="618842" cy="495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98447" y="1270657"/>
            <a:ext cx="552198" cy="591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16826" y="1346921"/>
            <a:ext cx="542677" cy="467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00429" y="1737769"/>
            <a:ext cx="180892" cy="85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80462" y="1642440"/>
            <a:ext cx="180892" cy="200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661223" y="1604309"/>
            <a:ext cx="352264" cy="228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821752" y="1699638"/>
            <a:ext cx="209454" cy="15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079801" y="1947493"/>
            <a:ext cx="171371" cy="76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85502" y="2004057"/>
            <a:ext cx="599801" cy="533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195702" y="2004690"/>
            <a:ext cx="561719" cy="457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500034" y="2004690"/>
            <a:ext cx="618842" cy="457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899570" y="1995158"/>
            <a:ext cx="485553" cy="47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604099" y="2004690"/>
            <a:ext cx="456991" cy="51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898909" y="2014223"/>
            <a:ext cx="599801" cy="524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584396" y="1985625"/>
            <a:ext cx="580760" cy="54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269884" y="2033289"/>
            <a:ext cx="599801" cy="42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9583735" y="1966559"/>
            <a:ext cx="675966" cy="56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0307305" y="2033289"/>
            <a:ext cx="599801" cy="42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3043041" y="2319276"/>
            <a:ext cx="171371" cy="200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6441917" y="2319276"/>
            <a:ext cx="180892" cy="200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9136264" y="2366940"/>
            <a:ext cx="228495" cy="162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785502" y="2671993"/>
            <a:ext cx="629505" cy="50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2205223" y="2691059"/>
            <a:ext cx="456991" cy="50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3538115" y="2719658"/>
            <a:ext cx="542677" cy="438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4185520" y="2633862"/>
            <a:ext cx="542677" cy="581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8945851" y="2643394"/>
            <a:ext cx="628363" cy="591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9631338" y="2643394"/>
            <a:ext cx="614081" cy="552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3024000" y="3053309"/>
            <a:ext cx="209454" cy="15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10302543" y="2681527"/>
            <a:ext cx="566480" cy="51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824727" y="3396493"/>
            <a:ext cx="590280" cy="419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2148099" y="3310697"/>
            <a:ext cx="637884" cy="591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2824066" y="3310697"/>
            <a:ext cx="599801" cy="581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4871009" y="3320230"/>
            <a:ext cx="580760" cy="56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6213421" y="3320230"/>
            <a:ext cx="637884" cy="54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6898909" y="3558552"/>
            <a:ext cx="1275768" cy="123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43"/>
          <p:cNvSpPr/>
          <p:nvPr/>
        </p:nvSpPr>
        <p:spPr bwMode="white">
          <a:xfrm>
            <a:off x="8231802" y="3320230"/>
            <a:ext cx="637883" cy="591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5" name="Rectangle 44"/>
          <p:cNvSpPr/>
          <p:nvPr/>
        </p:nvSpPr>
        <p:spPr bwMode="white">
          <a:xfrm>
            <a:off x="9631338" y="3549020"/>
            <a:ext cx="580760" cy="114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6" name="Rectangle 45"/>
          <p:cNvSpPr/>
          <p:nvPr/>
        </p:nvSpPr>
        <p:spPr bwMode="white">
          <a:xfrm>
            <a:off x="10345388" y="3310697"/>
            <a:ext cx="447471" cy="61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7" name="Rectangle 46"/>
          <p:cNvSpPr/>
          <p:nvPr/>
        </p:nvSpPr>
        <p:spPr bwMode="white">
          <a:xfrm>
            <a:off x="1662545" y="3730145"/>
            <a:ext cx="218975" cy="15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47"/>
          <p:cNvSpPr/>
          <p:nvPr/>
        </p:nvSpPr>
        <p:spPr bwMode="white">
          <a:xfrm>
            <a:off x="2938314" y="3644348"/>
            <a:ext cx="352264" cy="228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48"/>
          <p:cNvSpPr/>
          <p:nvPr/>
        </p:nvSpPr>
        <p:spPr bwMode="white">
          <a:xfrm>
            <a:off x="4375933" y="3730145"/>
            <a:ext cx="228495" cy="15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49"/>
          <p:cNvSpPr/>
          <p:nvPr/>
        </p:nvSpPr>
        <p:spPr bwMode="white">
          <a:xfrm>
            <a:off x="5527933" y="3310697"/>
            <a:ext cx="590280" cy="562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1" name="Rectangle 50"/>
          <p:cNvSpPr/>
          <p:nvPr/>
        </p:nvSpPr>
        <p:spPr bwMode="white">
          <a:xfrm>
            <a:off x="785502" y="3978000"/>
            <a:ext cx="639026" cy="581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2" name="Rectangle 51"/>
          <p:cNvSpPr/>
          <p:nvPr/>
        </p:nvSpPr>
        <p:spPr bwMode="white">
          <a:xfrm>
            <a:off x="1500694" y="4025664"/>
            <a:ext cx="533157" cy="533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3" name="Rectangle 52"/>
          <p:cNvSpPr/>
          <p:nvPr/>
        </p:nvSpPr>
        <p:spPr bwMode="white">
          <a:xfrm>
            <a:off x="2167140" y="3987533"/>
            <a:ext cx="590281" cy="619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4" name="Rectangle 53"/>
          <p:cNvSpPr/>
          <p:nvPr/>
        </p:nvSpPr>
        <p:spPr bwMode="white">
          <a:xfrm>
            <a:off x="4414016" y="4082862"/>
            <a:ext cx="152330" cy="352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5" name="Rectangle 54"/>
          <p:cNvSpPr/>
          <p:nvPr/>
        </p:nvSpPr>
        <p:spPr bwMode="white">
          <a:xfrm>
            <a:off x="4414016" y="4473710"/>
            <a:ext cx="152330" cy="95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6" name="Rectangle 16"/>
          <p:cNvSpPr/>
          <p:nvPr/>
        </p:nvSpPr>
        <p:spPr bwMode="white">
          <a:xfrm>
            <a:off x="4819044" y="2652926"/>
            <a:ext cx="628363" cy="59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7" name="Rectangle 16"/>
          <p:cNvSpPr/>
          <p:nvPr/>
        </p:nvSpPr>
        <p:spPr bwMode="white">
          <a:xfrm>
            <a:off x="1535826" y="2663837"/>
            <a:ext cx="539059" cy="533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8" name="Rectangle 16"/>
          <p:cNvSpPr/>
          <p:nvPr/>
        </p:nvSpPr>
        <p:spPr bwMode="white">
          <a:xfrm>
            <a:off x="4171238" y="1980858"/>
            <a:ext cx="599801" cy="533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9" name="Rectangle 16"/>
          <p:cNvSpPr/>
          <p:nvPr/>
        </p:nvSpPr>
        <p:spPr bwMode="white">
          <a:xfrm>
            <a:off x="1462611" y="1990390"/>
            <a:ext cx="599801" cy="547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0" name="Rectangle 16"/>
          <p:cNvSpPr/>
          <p:nvPr/>
        </p:nvSpPr>
        <p:spPr bwMode="white">
          <a:xfrm>
            <a:off x="8250843" y="2643394"/>
            <a:ext cx="599801" cy="533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" name="Rectangle 16"/>
          <p:cNvSpPr/>
          <p:nvPr/>
        </p:nvSpPr>
        <p:spPr bwMode="white">
          <a:xfrm>
            <a:off x="8926810" y="3310697"/>
            <a:ext cx="637884" cy="600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2" name="Rectangle 16"/>
          <p:cNvSpPr/>
          <p:nvPr/>
        </p:nvSpPr>
        <p:spPr bwMode="white">
          <a:xfrm>
            <a:off x="3471471" y="3314443"/>
            <a:ext cx="599801" cy="60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3" name="Rectangle 16"/>
          <p:cNvSpPr/>
          <p:nvPr/>
        </p:nvSpPr>
        <p:spPr bwMode="white">
          <a:xfrm>
            <a:off x="2814545" y="4013132"/>
            <a:ext cx="599801" cy="611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4" name="Rectangle 16"/>
          <p:cNvSpPr/>
          <p:nvPr/>
        </p:nvSpPr>
        <p:spPr bwMode="white">
          <a:xfrm>
            <a:off x="3494922" y="4001831"/>
            <a:ext cx="599801" cy="60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5" name="Rectangle 16"/>
          <p:cNvSpPr/>
          <p:nvPr/>
        </p:nvSpPr>
        <p:spPr bwMode="white">
          <a:xfrm>
            <a:off x="5518412" y="2630400"/>
            <a:ext cx="628363" cy="59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6" name="Rectangle 16"/>
          <p:cNvSpPr/>
          <p:nvPr/>
        </p:nvSpPr>
        <p:spPr bwMode="white">
          <a:xfrm>
            <a:off x="6236048" y="2648406"/>
            <a:ext cx="628363" cy="59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7" name="Rectangle 16"/>
          <p:cNvSpPr/>
          <p:nvPr/>
        </p:nvSpPr>
        <p:spPr bwMode="white">
          <a:xfrm>
            <a:off x="6877653" y="2671993"/>
            <a:ext cx="628363" cy="59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8" name="Rectangle 16"/>
          <p:cNvSpPr/>
          <p:nvPr/>
        </p:nvSpPr>
        <p:spPr bwMode="white">
          <a:xfrm>
            <a:off x="7575062" y="2646679"/>
            <a:ext cx="628363" cy="59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9" name="Rectangle 16"/>
          <p:cNvSpPr/>
          <p:nvPr/>
        </p:nvSpPr>
        <p:spPr bwMode="white">
          <a:xfrm>
            <a:off x="8932105" y="1280191"/>
            <a:ext cx="628363" cy="59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0" name="Rectangle 16"/>
          <p:cNvSpPr/>
          <p:nvPr/>
        </p:nvSpPr>
        <p:spPr bwMode="white">
          <a:xfrm>
            <a:off x="6892232" y="1296219"/>
            <a:ext cx="628363" cy="59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2045" y="2733675"/>
            <a:ext cx="4867275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82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843438" y="3168141"/>
            <a:ext cx="723570" cy="171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37785" y="3158607"/>
            <a:ext cx="733090" cy="247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41454" y="3168141"/>
            <a:ext cx="714049" cy="228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07438" y="3168141"/>
            <a:ext cx="675966" cy="200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47966" y="5036981"/>
            <a:ext cx="666446" cy="238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75669" y="5046516"/>
            <a:ext cx="704528" cy="228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841454" y="5027446"/>
            <a:ext cx="695008" cy="247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459636" y="5056051"/>
            <a:ext cx="780694" cy="219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11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299438" y="5186424"/>
            <a:ext cx="238016" cy="95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71801" y="5186424"/>
            <a:ext cx="637884" cy="543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28066" y="5272173"/>
            <a:ext cx="609322" cy="476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84330" y="5195952"/>
            <a:ext cx="533157" cy="524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64429" y="5205480"/>
            <a:ext cx="656925" cy="524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0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5487" y="2844726"/>
            <a:ext cx="599801" cy="35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57553" y="2787491"/>
            <a:ext cx="485553" cy="47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1752" y="2797030"/>
            <a:ext cx="552198" cy="467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2380" y="2768413"/>
            <a:ext cx="485553" cy="524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13223" y="2739796"/>
            <a:ext cx="390347" cy="591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17685" y="2787491"/>
            <a:ext cx="533157" cy="50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31404" y="2797030"/>
            <a:ext cx="466512" cy="486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35867" y="2739796"/>
            <a:ext cx="628363" cy="581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5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Rectangle 16"/>
          <p:cNvSpPr/>
          <p:nvPr/>
        </p:nvSpPr>
        <p:spPr bwMode="white">
          <a:xfrm>
            <a:off x="3185851" y="2862492"/>
            <a:ext cx="418909" cy="362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17"/>
          <p:cNvSpPr/>
          <p:nvPr/>
        </p:nvSpPr>
        <p:spPr bwMode="white">
          <a:xfrm>
            <a:off x="4128396" y="2872024"/>
            <a:ext cx="809256" cy="352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18"/>
          <p:cNvSpPr/>
          <p:nvPr/>
        </p:nvSpPr>
        <p:spPr bwMode="white">
          <a:xfrm>
            <a:off x="8736396" y="2881556"/>
            <a:ext cx="399867" cy="333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19"/>
          <p:cNvSpPr/>
          <p:nvPr/>
        </p:nvSpPr>
        <p:spPr bwMode="white">
          <a:xfrm>
            <a:off x="9669421" y="2872024"/>
            <a:ext cx="790214" cy="352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0"/>
          <p:cNvSpPr/>
          <p:nvPr/>
        </p:nvSpPr>
        <p:spPr bwMode="white">
          <a:xfrm>
            <a:off x="3185851" y="4292298"/>
            <a:ext cx="418909" cy="343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21"/>
          <p:cNvSpPr/>
          <p:nvPr/>
        </p:nvSpPr>
        <p:spPr bwMode="white">
          <a:xfrm>
            <a:off x="4147438" y="4282766"/>
            <a:ext cx="780694" cy="352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22"/>
          <p:cNvSpPr/>
          <p:nvPr/>
        </p:nvSpPr>
        <p:spPr bwMode="white">
          <a:xfrm>
            <a:off x="8736396" y="4301830"/>
            <a:ext cx="409388" cy="333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23"/>
          <p:cNvSpPr/>
          <p:nvPr/>
        </p:nvSpPr>
        <p:spPr bwMode="white">
          <a:xfrm>
            <a:off x="9669421" y="4282766"/>
            <a:ext cx="799735" cy="352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4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Rectangle 9"/>
          <p:cNvSpPr/>
          <p:nvPr/>
        </p:nvSpPr>
        <p:spPr bwMode="white">
          <a:xfrm>
            <a:off x="1967206" y="2818231"/>
            <a:ext cx="780694" cy="33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10"/>
          <p:cNvSpPr/>
          <p:nvPr/>
        </p:nvSpPr>
        <p:spPr bwMode="white">
          <a:xfrm>
            <a:off x="3414347" y="2808680"/>
            <a:ext cx="780694" cy="35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11"/>
          <p:cNvSpPr/>
          <p:nvPr/>
        </p:nvSpPr>
        <p:spPr bwMode="white">
          <a:xfrm>
            <a:off x="5575537" y="2799129"/>
            <a:ext cx="780694" cy="362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12"/>
          <p:cNvSpPr/>
          <p:nvPr/>
        </p:nvSpPr>
        <p:spPr bwMode="white">
          <a:xfrm>
            <a:off x="7022677" y="2799129"/>
            <a:ext cx="780694" cy="362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13"/>
          <p:cNvSpPr/>
          <p:nvPr/>
        </p:nvSpPr>
        <p:spPr bwMode="white">
          <a:xfrm>
            <a:off x="9183867" y="2808680"/>
            <a:ext cx="780694" cy="35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14"/>
          <p:cNvSpPr/>
          <p:nvPr/>
        </p:nvSpPr>
        <p:spPr bwMode="white">
          <a:xfrm>
            <a:off x="10631008" y="2827782"/>
            <a:ext cx="771173" cy="324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15"/>
          <p:cNvSpPr/>
          <p:nvPr/>
        </p:nvSpPr>
        <p:spPr bwMode="white">
          <a:xfrm>
            <a:off x="1967206" y="3448578"/>
            <a:ext cx="790214" cy="33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16"/>
          <p:cNvSpPr/>
          <p:nvPr/>
        </p:nvSpPr>
        <p:spPr bwMode="white">
          <a:xfrm>
            <a:off x="3414347" y="3429477"/>
            <a:ext cx="771173" cy="35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17"/>
          <p:cNvSpPr/>
          <p:nvPr/>
        </p:nvSpPr>
        <p:spPr bwMode="white">
          <a:xfrm>
            <a:off x="5594578" y="3429477"/>
            <a:ext cx="752132" cy="35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18"/>
          <p:cNvSpPr/>
          <p:nvPr/>
        </p:nvSpPr>
        <p:spPr bwMode="white">
          <a:xfrm>
            <a:off x="7032198" y="3419926"/>
            <a:ext cx="771173" cy="362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19"/>
          <p:cNvSpPr/>
          <p:nvPr/>
        </p:nvSpPr>
        <p:spPr bwMode="white">
          <a:xfrm>
            <a:off x="9183867" y="3448578"/>
            <a:ext cx="780694" cy="33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20"/>
          <p:cNvSpPr/>
          <p:nvPr/>
        </p:nvSpPr>
        <p:spPr bwMode="white">
          <a:xfrm>
            <a:off x="10631008" y="3439028"/>
            <a:ext cx="771173" cy="343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94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300429" y="2452455"/>
            <a:ext cx="2104066" cy="3393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75074" y="2671667"/>
            <a:ext cx="1923173" cy="3078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10"/>
          <p:cNvSpPr/>
          <p:nvPr/>
        </p:nvSpPr>
        <p:spPr bwMode="white">
          <a:xfrm>
            <a:off x="6042049" y="2214521"/>
            <a:ext cx="1551867" cy="35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1"/>
          <p:cNvSpPr/>
          <p:nvPr/>
        </p:nvSpPr>
        <p:spPr bwMode="white">
          <a:xfrm>
            <a:off x="9678942" y="2204987"/>
            <a:ext cx="1523305" cy="35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2"/>
          <p:cNvSpPr/>
          <p:nvPr/>
        </p:nvSpPr>
        <p:spPr bwMode="white">
          <a:xfrm>
            <a:off x="5851636" y="2853285"/>
            <a:ext cx="409388" cy="324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3"/>
          <p:cNvSpPr/>
          <p:nvPr/>
        </p:nvSpPr>
        <p:spPr bwMode="white">
          <a:xfrm>
            <a:off x="7374942" y="2853285"/>
            <a:ext cx="418909" cy="324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4"/>
          <p:cNvSpPr/>
          <p:nvPr/>
        </p:nvSpPr>
        <p:spPr bwMode="white">
          <a:xfrm>
            <a:off x="9479008" y="2834217"/>
            <a:ext cx="409388" cy="35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5"/>
          <p:cNvSpPr/>
          <p:nvPr/>
        </p:nvSpPr>
        <p:spPr bwMode="white">
          <a:xfrm>
            <a:off x="11002314" y="2834217"/>
            <a:ext cx="418909" cy="35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10</cp:revision>
  <dcterms:created xsi:type="dcterms:W3CDTF">2022-08-10T03:47:00Z</dcterms:created>
  <dcterms:modified xsi:type="dcterms:W3CDTF">2022-08-14T13:30:19Z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D9CC1697A4D049B9AA338E8D3C94516A</vt:lpwstr>
  </property>
</Properties>
</file>