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93A7B-6E6B-EBAE-D1B9-6C3AE478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04864"/>
            <a:ext cx="509587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F0E35C-A582-CFAD-9EC6-69E5F6BE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005064"/>
            <a:ext cx="43338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7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1619" y="3561091"/>
            <a:ext cx="1466181" cy="33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0842" y="3561091"/>
            <a:ext cx="1466181" cy="33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2406383"/>
            <a:ext cx="675966" cy="30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2406383"/>
            <a:ext cx="666446" cy="31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2016" y="2415926"/>
            <a:ext cx="637884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7553" y="2673569"/>
            <a:ext cx="675966" cy="30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049" y="2683111"/>
            <a:ext cx="675966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6000" y="2664026"/>
            <a:ext cx="656925" cy="31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2348341"/>
            <a:ext cx="514115" cy="4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6876" y="2348341"/>
            <a:ext cx="514115" cy="4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2925" y="2291123"/>
            <a:ext cx="590280" cy="51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4099" y="2291123"/>
            <a:ext cx="590280" cy="51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2281587"/>
            <a:ext cx="361785" cy="534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6528" y="2291123"/>
            <a:ext cx="361785" cy="52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02578" y="2281587"/>
            <a:ext cx="456991" cy="5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73752" y="2281587"/>
            <a:ext cx="456991" cy="5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8000" y="3292446"/>
            <a:ext cx="361785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94247" y="3273373"/>
            <a:ext cx="371305" cy="333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42049" y="3969530"/>
            <a:ext cx="399867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98776" y="3969530"/>
            <a:ext cx="399867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8677" y="3112252"/>
            <a:ext cx="314181" cy="1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603" y="3140876"/>
            <a:ext cx="276099" cy="9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7239" y="3264910"/>
            <a:ext cx="266578" cy="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2512" y="3408026"/>
            <a:ext cx="514115" cy="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94181" y="3102711"/>
            <a:ext cx="552198" cy="48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65355" y="3341239"/>
            <a:ext cx="552198" cy="10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2694" y="3064547"/>
            <a:ext cx="361785" cy="524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4776" y="4295348"/>
            <a:ext cx="571239" cy="448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41785" y="4285807"/>
            <a:ext cx="599801" cy="50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3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8297" y="1959199"/>
            <a:ext cx="361785" cy="4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8089" y="1959199"/>
            <a:ext cx="3528392" cy="47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7338" y="2083433"/>
            <a:ext cx="333223" cy="4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6396" y="1940086"/>
            <a:ext cx="399867" cy="334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9966" y="1949642"/>
            <a:ext cx="390347" cy="324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8776" y="2207668"/>
            <a:ext cx="390347" cy="4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2826" y="2207668"/>
            <a:ext cx="399867" cy="4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9669" y="2628155"/>
            <a:ext cx="399867" cy="31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93057" y="2628155"/>
            <a:ext cx="399867" cy="32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