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0693A7B-6E6B-EBAE-D1B9-6C3AE4785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062" y="2204864"/>
            <a:ext cx="5095875" cy="15716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9B2349-E35C-12A4-7DAC-E8BCAE573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0" y="3861048"/>
            <a:ext cx="40005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0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3283093"/>
            <a:ext cx="8987504" cy="112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9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5487" y="2912471"/>
            <a:ext cx="628363" cy="49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00429" y="2912471"/>
            <a:ext cx="628363" cy="49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8661" y="2893383"/>
            <a:ext cx="561719" cy="51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04165" y="2969736"/>
            <a:ext cx="542677" cy="36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74413" y="2902927"/>
            <a:ext cx="637884" cy="48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0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9553" y="3004895"/>
            <a:ext cx="1113917" cy="34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71933" y="3748171"/>
            <a:ext cx="752132" cy="323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2165" y="3738642"/>
            <a:ext cx="1094876" cy="333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90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22214" y="3377336"/>
            <a:ext cx="3598809" cy="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3157" y="4101807"/>
            <a:ext cx="3846347" cy="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6694" y="5188513"/>
            <a:ext cx="409388" cy="333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79338" y="5178981"/>
            <a:ext cx="390347" cy="343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04429" y="5912985"/>
            <a:ext cx="380826" cy="324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8B74F920-3F94-40BD-9CB0-8CC3FB7F2C86}"/>
              </a:ext>
            </a:extLst>
          </p:cNvPr>
          <p:cNvSpPr/>
          <p:nvPr/>
        </p:nvSpPr>
        <p:spPr bwMode="white">
          <a:xfrm>
            <a:off x="3901347" y="2630483"/>
            <a:ext cx="7128792" cy="279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2022-08-14T05:08:02Z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