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693A7B-6E6B-EBAE-D1B9-6C3AE478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2204864"/>
            <a:ext cx="509587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CD9EFB-176C-1C69-9623-D687FCD92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861048"/>
            <a:ext cx="5181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9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283231"/>
            <a:ext cx="228495" cy="2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8247" y="2216385"/>
            <a:ext cx="390347" cy="2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8958" y="2132856"/>
            <a:ext cx="637884" cy="40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2132" y="2066011"/>
            <a:ext cx="304661" cy="40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22148" y="2216385"/>
            <a:ext cx="228495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16826" y="2216385"/>
            <a:ext cx="418909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4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3173" y="2880255"/>
            <a:ext cx="380826" cy="2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1685" y="2927880"/>
            <a:ext cx="485553" cy="32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5487" y="2842154"/>
            <a:ext cx="599801" cy="50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3256" y="2832629"/>
            <a:ext cx="552198" cy="50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02247" y="2851679"/>
            <a:ext cx="580760" cy="49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5090" y="3156484"/>
            <a:ext cx="466512" cy="16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8644" y="4470956"/>
            <a:ext cx="380826" cy="561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62148" y="4547158"/>
            <a:ext cx="523636" cy="4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37917" y="4490007"/>
            <a:ext cx="552198" cy="51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32528" y="4518582"/>
            <a:ext cx="447471" cy="4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60429" y="4509057"/>
            <a:ext cx="437950" cy="48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9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2832629"/>
            <a:ext cx="742611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2644" y="2823104"/>
            <a:ext cx="1466181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1933" y="4147101"/>
            <a:ext cx="761652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3123" y="4156626"/>
            <a:ext cx="1123438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86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42710" y="3518440"/>
            <a:ext cx="238016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4611" y="4823387"/>
            <a:ext cx="390347" cy="32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8776" y="4813862"/>
            <a:ext cx="409388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94909" y="5461573"/>
            <a:ext cx="399867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57289" y="6137859"/>
            <a:ext cx="1113917" cy="32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70082" y="6128334"/>
            <a:ext cx="752132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2022-08-14T05:07:36Z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