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5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8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0693A7B-6E6B-EBAE-D1B9-6C3AE4785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062" y="2204864"/>
            <a:ext cx="5095875" cy="157162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B6A42F6-4663-250C-5F0B-00E6DDC05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600" y="3861048"/>
            <a:ext cx="7334250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039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615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679272" y="1518885"/>
            <a:ext cx="409388" cy="353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495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00165" y="2861775"/>
            <a:ext cx="514115" cy="400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76066" y="2804606"/>
            <a:ext cx="514115" cy="504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18413" y="2804606"/>
            <a:ext cx="599801" cy="504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479338" y="2823662"/>
            <a:ext cx="561719" cy="428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297454" y="2804606"/>
            <a:ext cx="466512" cy="504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95900" y="4424401"/>
            <a:ext cx="238016" cy="85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434049" y="4424401"/>
            <a:ext cx="580760" cy="533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862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67140" y="3318412"/>
            <a:ext cx="380826" cy="323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84991" y="3308887"/>
            <a:ext cx="361785" cy="333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736066" y="3308887"/>
            <a:ext cx="399867" cy="342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67140" y="4032799"/>
            <a:ext cx="380826" cy="323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75471" y="4042324"/>
            <a:ext cx="390347" cy="323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745586" y="4023274"/>
            <a:ext cx="390347" cy="333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434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33851" y="3366038"/>
            <a:ext cx="2856198" cy="1038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08231" y="3451764"/>
            <a:ext cx="3256066" cy="952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陈 静婷</cp:lastModifiedBy>
  <cp:revision>8</cp:revision>
  <dcterms:created xsi:type="dcterms:W3CDTF">2022-08-10T03:47:00Z</dcterms:created>
  <dcterms:modified xsi:type="dcterms:W3CDTF">2022-08-14T05:07:07Z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