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F1A8D9-046F-9E9F-2404-14CF6CCF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988840"/>
            <a:ext cx="4981575" cy="1609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E9D1CAA-9373-ABBF-9546-97EDC7EF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274" y="3717032"/>
            <a:ext cx="43624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9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6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026602"/>
            <a:ext cx="9282644" cy="63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4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79471" y="2462259"/>
            <a:ext cx="199933" cy="5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83933" y="2462259"/>
            <a:ext cx="199933" cy="5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4198" y="2405062"/>
            <a:ext cx="428429" cy="4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9140" y="2405062"/>
            <a:ext cx="428429" cy="4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4330" y="2528989"/>
            <a:ext cx="466512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79272" y="2528989"/>
            <a:ext cx="476033" cy="27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26082" y="2509923"/>
            <a:ext cx="266578" cy="305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67074" y="3615731"/>
            <a:ext cx="599801" cy="4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71537" y="3615731"/>
            <a:ext cx="599801" cy="49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37388" y="3701527"/>
            <a:ext cx="190413" cy="352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70082" y="3653862"/>
            <a:ext cx="533157" cy="39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74545" y="3653862"/>
            <a:ext cx="523636" cy="39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059438" y="3739658"/>
            <a:ext cx="314181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7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2892" y="2996035"/>
            <a:ext cx="8778049" cy="753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47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0099" y="2557670"/>
            <a:ext cx="418909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1752" y="2490936"/>
            <a:ext cx="409388" cy="438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2843670"/>
            <a:ext cx="380826" cy="352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6595" y="2862737"/>
            <a:ext cx="228495" cy="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1867" y="2977137"/>
            <a:ext cx="476033" cy="22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4099" y="2633937"/>
            <a:ext cx="437950" cy="3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56231" y="2691137"/>
            <a:ext cx="428429" cy="305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08165" y="2796004"/>
            <a:ext cx="3084694" cy="352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54710" y="2796004"/>
            <a:ext cx="761652" cy="34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46380" y="3482405"/>
            <a:ext cx="4360462" cy="34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55900" y="4159274"/>
            <a:ext cx="4360462" cy="352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46380" y="4845675"/>
            <a:ext cx="1647074" cy="34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