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1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6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F1A8D9-046F-9E9F-2404-14CF6CCF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988840"/>
            <a:ext cx="4981575" cy="1609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5AEF65-F636-7ACD-76F2-240C22742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717032"/>
            <a:ext cx="72771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6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3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8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0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9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8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6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7</cp:revision>
  <dcterms:created xsi:type="dcterms:W3CDTF">2022-08-10T03:47:00Z</dcterms:created>
  <dcterms:modified xsi:type="dcterms:W3CDTF">2022-08-14T04:39:39Z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