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EEAA8-CD6F-2221-ADBA-ACA8513B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F1663E-AE42-A7FA-6A8C-4275A4240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3789040"/>
            <a:ext cx="49625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1938408"/>
            <a:ext cx="399867" cy="31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2942" y="1919333"/>
            <a:ext cx="390347" cy="33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1919333"/>
            <a:ext cx="399867" cy="34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2596522"/>
            <a:ext cx="409388" cy="35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07173" y="3969976"/>
            <a:ext cx="352264" cy="33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07173" y="4656703"/>
            <a:ext cx="352264" cy="33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9173" y="3032657"/>
            <a:ext cx="5921851" cy="3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9F953ED-FA26-4C31-88D6-58F72FDD4866}"/>
              </a:ext>
            </a:extLst>
          </p:cNvPr>
          <p:cNvSpPr/>
          <p:nvPr/>
        </p:nvSpPr>
        <p:spPr bwMode="white">
          <a:xfrm>
            <a:off x="839416" y="3922449"/>
            <a:ext cx="10801200" cy="31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3130849"/>
            <a:ext cx="228495" cy="26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4611" y="3130849"/>
            <a:ext cx="228495" cy="26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0198" y="4447208"/>
            <a:ext cx="1447140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