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108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FEEAA8-CD6F-2221-ADBA-ACA8513B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060848"/>
            <a:ext cx="8010525" cy="1885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AC78A0-19B7-4AF5-3870-88F1E9CCE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3789040"/>
            <a:ext cx="44196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3510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6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6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4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0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1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7</cp:revision>
  <dcterms:created xsi:type="dcterms:W3CDTF">2022-08-10T03:47:00Z</dcterms:created>
  <dcterms:modified xsi:type="dcterms:W3CDTF">2022-08-14T04:35:28Z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