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7FFE32-D816-755F-AFFB-B68F3BEF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32856"/>
            <a:ext cx="7810500" cy="1685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80B77A-AEAC-4C98-3E31-A3DCE690A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4005064"/>
            <a:ext cx="42576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4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80" y="3109101"/>
            <a:ext cx="884949" cy="36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817" y="3118627"/>
            <a:ext cx="535918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8208" y="3109101"/>
            <a:ext cx="796749" cy="36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8529" y="3118627"/>
            <a:ext cx="686942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3" y="2341828"/>
            <a:ext cx="209454" cy="20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3735" y="2284472"/>
            <a:ext cx="95206" cy="25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8413" y="2274913"/>
            <a:ext cx="380826" cy="27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51107" y="2341828"/>
            <a:ext cx="209454" cy="210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79074" y="2351388"/>
            <a:ext cx="218975" cy="1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21355" y="2274913"/>
            <a:ext cx="399867" cy="26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1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5719" y="3108274"/>
            <a:ext cx="533157" cy="44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4016" y="3070184"/>
            <a:ext cx="637884" cy="561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9553" y="3108274"/>
            <a:ext cx="590280" cy="47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3537" y="3060662"/>
            <a:ext cx="580760" cy="571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0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3130985"/>
            <a:ext cx="561719" cy="54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2429" y="3216840"/>
            <a:ext cx="304661" cy="38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0132" y="3130985"/>
            <a:ext cx="561719" cy="54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3169143"/>
            <a:ext cx="590280" cy="44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5851" y="4399734"/>
            <a:ext cx="504595" cy="53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5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02" y="2022639"/>
            <a:ext cx="409388" cy="35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3431838"/>
            <a:ext cx="409388" cy="35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