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C48DBE-F56C-C742-5D13-A3A139D8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4307770"/>
            <a:ext cx="51625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69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0301" y="5686168"/>
            <a:ext cx="375086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3503" y="5677011"/>
            <a:ext cx="384235" cy="32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1DB976A-03AB-470B-A56B-135D54FF65A7}"/>
              </a:ext>
            </a:extLst>
          </p:cNvPr>
          <p:cNvSpPr/>
          <p:nvPr/>
        </p:nvSpPr>
        <p:spPr bwMode="white">
          <a:xfrm>
            <a:off x="7824192" y="3789039"/>
            <a:ext cx="1224136" cy="72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9246684-DB92-4E75-8D9A-693F1F395734}"/>
              </a:ext>
            </a:extLst>
          </p:cNvPr>
          <p:cNvSpPr/>
          <p:nvPr/>
        </p:nvSpPr>
        <p:spPr bwMode="white">
          <a:xfrm>
            <a:off x="7896200" y="4653136"/>
            <a:ext cx="1008112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86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2051" y="3423209"/>
            <a:ext cx="503689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1602" y="3423209"/>
            <a:ext cx="503689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9223" y="3432544"/>
            <a:ext cx="1072672" cy="4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8015" y="3423209"/>
            <a:ext cx="503689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642699"/>
            <a:ext cx="40938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057" y="2642699"/>
            <a:ext cx="40938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074" y="2642699"/>
            <a:ext cx="40938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8876" y="2642699"/>
            <a:ext cx="40938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4363" y="4014826"/>
            <a:ext cx="40938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