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9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E1617A-9CE5-04BD-AE50-946B7305B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4365104"/>
            <a:ext cx="6858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3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8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9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