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7FFE32-D816-755F-AFFB-B68F3BEF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86037"/>
            <a:ext cx="7810500" cy="1685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0DC567-C9AF-3917-891D-C14654D6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4149080"/>
            <a:ext cx="25050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464" y="3251200"/>
            <a:ext cx="1066314" cy="53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3203" y="3068961"/>
            <a:ext cx="1085355" cy="60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2876" y="3068960"/>
            <a:ext cx="1085355" cy="720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7421" y="3068961"/>
            <a:ext cx="1075834" cy="55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40859" y="3273895"/>
            <a:ext cx="1066314" cy="55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4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2844655"/>
            <a:ext cx="599801" cy="56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8991" y="2835117"/>
            <a:ext cx="609322" cy="52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7371" y="2911426"/>
            <a:ext cx="523636" cy="39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2314" y="2873271"/>
            <a:ext cx="590280" cy="50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2611" y="2901887"/>
            <a:ext cx="523636" cy="4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55107" y="2844655"/>
            <a:ext cx="542677" cy="50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21487" y="2873271"/>
            <a:ext cx="590280" cy="50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8264" y="2346858"/>
            <a:ext cx="171371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1487" y="2346858"/>
            <a:ext cx="247537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0876" y="2346858"/>
            <a:ext cx="790214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07900" y="2346858"/>
            <a:ext cx="171371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8264" y="3327960"/>
            <a:ext cx="1980297" cy="314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31735" y="3299384"/>
            <a:ext cx="771173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28264" y="4309061"/>
            <a:ext cx="1589950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64958" y="4299536"/>
            <a:ext cx="761652" cy="32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5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9768" y="2538219"/>
            <a:ext cx="533157" cy="390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4115" y="2490565"/>
            <a:ext cx="599801" cy="51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9900" y="3748637"/>
            <a:ext cx="618842" cy="5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9107" y="3824884"/>
            <a:ext cx="561719" cy="4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5008" y="3758168"/>
            <a:ext cx="590280" cy="55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2148" y="3815353"/>
            <a:ext cx="523636" cy="4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4859" y="4892339"/>
            <a:ext cx="399867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93322" y="4882808"/>
            <a:ext cx="361785" cy="32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54710" y="4892339"/>
            <a:ext cx="399867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57752" y="5626214"/>
            <a:ext cx="390347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71537" y="5616683"/>
            <a:ext cx="380826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