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872929-E55E-18A6-0C8D-12B016C0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4077072"/>
            <a:ext cx="4248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2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2271229"/>
            <a:ext cx="218975" cy="2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5305" y="2204520"/>
            <a:ext cx="48555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0942" y="2204520"/>
            <a:ext cx="637884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5966" y="2071103"/>
            <a:ext cx="637884" cy="466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2204520"/>
            <a:ext cx="161851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73950" y="2271229"/>
            <a:ext cx="218975" cy="2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1041" y="5025352"/>
            <a:ext cx="3846347" cy="4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9735" y="5006292"/>
            <a:ext cx="3770181" cy="4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4700656"/>
            <a:ext cx="771173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8413" y="4700656"/>
            <a:ext cx="2627702" cy="352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376312"/>
            <a:ext cx="3408396" cy="206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6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9305" y="2185912"/>
            <a:ext cx="409388" cy="35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