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A026EEB-4821-0FB8-A80F-5E91C4E36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276872"/>
            <a:ext cx="8067675" cy="17049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D5A5C4E-CE99-8588-709A-2710B2668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3861048"/>
            <a:ext cx="38385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2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0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6793" y="2870735"/>
            <a:ext cx="3903471" cy="981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3983" y="2851685"/>
            <a:ext cx="3798743" cy="971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6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3733" y="2386120"/>
            <a:ext cx="2427769" cy="151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00056" y="2386120"/>
            <a:ext cx="2859910" cy="151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3394B1D3-0EBA-47FA-B837-D621FF2742A5}"/>
              </a:ext>
            </a:extLst>
          </p:cNvPr>
          <p:cNvSpPr/>
          <p:nvPr/>
        </p:nvSpPr>
        <p:spPr bwMode="white">
          <a:xfrm>
            <a:off x="2740100" y="3429000"/>
            <a:ext cx="2427769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F79188BC-F831-4AD3-AD7F-09F2A617AE93}"/>
              </a:ext>
            </a:extLst>
          </p:cNvPr>
          <p:cNvSpPr/>
          <p:nvPr/>
        </p:nvSpPr>
        <p:spPr bwMode="white">
          <a:xfrm>
            <a:off x="3475179" y="2055860"/>
            <a:ext cx="2427769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6643C414-516B-40A3-BDDA-4DF60AEABCAD}"/>
              </a:ext>
            </a:extLst>
          </p:cNvPr>
          <p:cNvSpPr/>
          <p:nvPr/>
        </p:nvSpPr>
        <p:spPr bwMode="white">
          <a:xfrm>
            <a:off x="3650814" y="2807886"/>
            <a:ext cx="1691332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6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1735" y="3043279"/>
            <a:ext cx="552198" cy="295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6297" y="2909852"/>
            <a:ext cx="609322" cy="543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41520" y="2947974"/>
            <a:ext cx="599801" cy="47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2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6181" y="2728990"/>
            <a:ext cx="5712396" cy="371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83404" y="2738522"/>
            <a:ext cx="171371" cy="371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9536" y="4005064"/>
            <a:ext cx="9001000" cy="590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CD4D4AE2-3539-4F61-ADBE-A8AA31FCD387}"/>
              </a:ext>
            </a:extLst>
          </p:cNvPr>
          <p:cNvSpPr/>
          <p:nvPr/>
        </p:nvSpPr>
        <p:spPr bwMode="white">
          <a:xfrm>
            <a:off x="4882115" y="2852936"/>
            <a:ext cx="2427769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6C6E8849-49E8-43AB-B4E5-B5C7B0E4E495}"/>
              </a:ext>
            </a:extLst>
          </p:cNvPr>
          <p:cNvSpPr/>
          <p:nvPr/>
        </p:nvSpPr>
        <p:spPr bwMode="white">
          <a:xfrm>
            <a:off x="5624727" y="2964258"/>
            <a:ext cx="2427769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6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52165" y="3146192"/>
            <a:ext cx="780694" cy="333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31140" y="3260452"/>
            <a:ext cx="771173" cy="361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