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44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83A027B-22B2-326D-4C61-18DEEC616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925" y="1847850"/>
            <a:ext cx="5010150" cy="15811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FEDE9A5-1BE6-BFA9-7A73-BCC01E469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648" y="3645024"/>
            <a:ext cx="67341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18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368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57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49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94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7</cp:revision>
  <dcterms:created xsi:type="dcterms:W3CDTF">2022-08-10T03:47:00Z</dcterms:created>
  <dcterms:modified xsi:type="dcterms:W3CDTF">2022-08-14T04:23:08Z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