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69874A-7C7E-1016-DFA4-DC9F11F97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2" y="3645024"/>
            <a:ext cx="50196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8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9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1184922"/>
            <a:ext cx="533157" cy="4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5305" y="2329528"/>
            <a:ext cx="533157" cy="4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95900" y="4618740"/>
            <a:ext cx="523636" cy="4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1003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7351" y="1196869"/>
            <a:ext cx="459106" cy="41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8649" y="2198608"/>
            <a:ext cx="459106" cy="41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8396" y="4126956"/>
            <a:ext cx="358937" cy="31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9492" y="5596173"/>
            <a:ext cx="367284" cy="30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