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6" r:id="rId3"/>
    <p:sldId id="260" r:id="rId4"/>
    <p:sldId id="261" r:id="rId5"/>
    <p:sldId id="262" r:id="rId6"/>
    <p:sldId id="263" r:id="rId7"/>
    <p:sldId id="264" r:id="rId8"/>
    <p:sldId id="265" r:id="rId9"/>
  </p:sldIdLst>
  <p:sldSz cx="12192000" cy="6858000"/>
  <p:notesSz cx="6858000" cy="9144000"/>
  <p:custDataLst>
    <p:tags r:id="rId10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4" d="100"/>
          <a:sy n="84" d="100"/>
        </p:scale>
        <p:origin x="448" y="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7688EBC0-52EE-C8B3-CDB3-053DC7EF8E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9687" y="1700808"/>
            <a:ext cx="9572625" cy="1647825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2AAD5448-0593-6768-525C-73E749B731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3632" y="3645024"/>
            <a:ext cx="6724650" cy="1381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36427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57179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51070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78829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37598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49831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宽屏</PresentationFormat>
  <Paragraphs>0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0" baseType="lpstr">
      <vt:lpstr>Arial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陈 静婷</cp:lastModifiedBy>
  <cp:revision>7</cp:revision>
  <dcterms:created xsi:type="dcterms:W3CDTF">2022-08-10T03:47:00Z</dcterms:created>
  <dcterms:modified xsi:type="dcterms:W3CDTF">2022-08-14T04:14:37Z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D9CC1697A4D049B9AA338E8D3C94516A</vt:lpwstr>
  </property>
</Properties>
</file>