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88EBC0-52EE-C8B3-CDB3-053DC7EF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700808"/>
            <a:ext cx="9572625" cy="16478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51C9AC1-8E76-64E7-C7BF-AF68F2261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3789040"/>
            <a:ext cx="64960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793" y="2682575"/>
            <a:ext cx="514115" cy="381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3553" y="2787506"/>
            <a:ext cx="199933" cy="27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7487" y="2682575"/>
            <a:ext cx="542677" cy="391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0396" y="2682575"/>
            <a:ext cx="542677" cy="391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2495" y="3408593"/>
            <a:ext cx="913983" cy="286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4628" y="3666265"/>
            <a:ext cx="866380" cy="2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36264" y="3818960"/>
            <a:ext cx="675966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156714"/>
            <a:ext cx="380826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8214" y="2156714"/>
            <a:ext cx="380826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6314" y="2223413"/>
            <a:ext cx="218975" cy="190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12561" y="2032843"/>
            <a:ext cx="247537" cy="381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6595" y="2747477"/>
            <a:ext cx="171371" cy="6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8033" y="2833233"/>
            <a:ext cx="238016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08694" y="2766534"/>
            <a:ext cx="390347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55834" y="2833233"/>
            <a:ext cx="209454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22082" y="2718893"/>
            <a:ext cx="390346" cy="314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43504" y="3443053"/>
            <a:ext cx="152330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33586" y="3356993"/>
            <a:ext cx="310086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79536" y="3284985"/>
            <a:ext cx="808751" cy="35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4526890"/>
            <a:ext cx="218975" cy="19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0925" y="4450716"/>
            <a:ext cx="390347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6280" y="4526890"/>
            <a:ext cx="218975" cy="19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0545" y="4517368"/>
            <a:ext cx="228495" cy="19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3090" y="4450716"/>
            <a:ext cx="409388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83669" y="4450716"/>
            <a:ext cx="380826" cy="27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73818" y="4526890"/>
            <a:ext cx="218975" cy="19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1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2368957"/>
            <a:ext cx="514115" cy="448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2677" y="2368957"/>
            <a:ext cx="504595" cy="448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