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88EBC0-52EE-C8B3-CDB3-053DC7EF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700808"/>
            <a:ext cx="9572625" cy="16478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651846C-58FE-337E-7854-6A58B5D8E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3645024"/>
            <a:ext cx="42481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5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818" y="2808410"/>
            <a:ext cx="304661" cy="372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8561" y="2636912"/>
            <a:ext cx="304661" cy="54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97652" y="2817959"/>
            <a:ext cx="304661" cy="26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2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2415165"/>
            <a:ext cx="361785" cy="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0479" y="2443776"/>
            <a:ext cx="523636" cy="5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07173" y="2472387"/>
            <a:ext cx="228495" cy="5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7355" y="2539145"/>
            <a:ext cx="418909" cy="352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2396" y="2539145"/>
            <a:ext cx="590280" cy="352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98115" y="2462850"/>
            <a:ext cx="95206" cy="333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88131" y="2348881"/>
            <a:ext cx="361785" cy="45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85851" y="3559593"/>
            <a:ext cx="238016" cy="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79933" y="3511909"/>
            <a:ext cx="342743" cy="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00231" y="3635889"/>
            <a:ext cx="533157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65752" y="3635889"/>
            <a:ext cx="723570" cy="362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93388" y="3635889"/>
            <a:ext cx="295140" cy="362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88131" y="3445623"/>
            <a:ext cx="342743" cy="45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4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4413" y="3594008"/>
            <a:ext cx="238016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8297" y="3594008"/>
            <a:ext cx="238016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64429" y="3594008"/>
            <a:ext cx="238016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0512" y="3121939"/>
            <a:ext cx="342743" cy="9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9090" y="3150564"/>
            <a:ext cx="171371" cy="9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7636" y="3160106"/>
            <a:ext cx="199933" cy="4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78677" y="3150564"/>
            <a:ext cx="295140" cy="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95371" y="3245982"/>
            <a:ext cx="714049" cy="25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13950" y="3274607"/>
            <a:ext cx="418909" cy="35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41057" y="3245982"/>
            <a:ext cx="418909" cy="35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40595" y="3245982"/>
            <a:ext cx="276099" cy="34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4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62280" y="4702937"/>
            <a:ext cx="352264" cy="333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1074" y="4645733"/>
            <a:ext cx="342743" cy="333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