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5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867" y="2096067"/>
            <a:ext cx="2265917" cy="1898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06611" y="2096067"/>
            <a:ext cx="3170380" cy="265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29256" y="1962523"/>
            <a:ext cx="2542016" cy="2947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99768" y="2115144"/>
            <a:ext cx="1209123" cy="262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264" y="3170381"/>
            <a:ext cx="1037752" cy="27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45157" y="3170381"/>
            <a:ext cx="3417917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43702" y="3179908"/>
            <a:ext cx="3608330" cy="27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88099" y="3741984"/>
            <a:ext cx="1475702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34181" y="3751511"/>
            <a:ext cx="3322710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2264" y="4313587"/>
            <a:ext cx="3436958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1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54315" y="3006969"/>
            <a:ext cx="3050932" cy="194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2093862"/>
            <a:ext cx="3865388" cy="1162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2743415"/>
            <a:ext cx="2389685" cy="28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02545" y="3305902"/>
            <a:ext cx="2827636" cy="28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7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1782096"/>
            <a:ext cx="3713057" cy="107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4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0214" y="1389402"/>
            <a:ext cx="2837157" cy="781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53950" y="1398934"/>
            <a:ext cx="3037090" cy="276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0694" y="3896189"/>
            <a:ext cx="4312859" cy="781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1239" y="1942440"/>
            <a:ext cx="8416264" cy="1782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33403" r="29875" b="10004"/>
          <a:stretch/>
        </p:blipFill>
        <p:spPr>
          <a:xfrm>
            <a:off x="3692769" y="3042138"/>
            <a:ext cx="4721470" cy="1318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1104524"/>
            <a:ext cx="209454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82446" y="1104524"/>
            <a:ext cx="342743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38710" y="1104524"/>
            <a:ext cx="352264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52363" y="1104524"/>
            <a:ext cx="504595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15338" y="1266793"/>
            <a:ext cx="342743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06743" y="1925411"/>
            <a:ext cx="352264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33851" y="1925411"/>
            <a:ext cx="352264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97685" y="2603120"/>
            <a:ext cx="142809" cy="20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95966" y="2593574"/>
            <a:ext cx="199933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87636" y="3261738"/>
            <a:ext cx="361785" cy="20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44231" y="3261738"/>
            <a:ext cx="333223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6"/>
          <a:stretch>
            <a:fillRect/>
          </a:stretch>
        </p:blipFill>
        <p:spPr>
          <a:xfrm>
            <a:off x="788670" y="3680460"/>
            <a:ext cx="11520170" cy="2363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2121517" y="4710050"/>
            <a:ext cx="218975" cy="162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587368" y="4710050"/>
            <a:ext cx="218975" cy="162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043699" y="4710050"/>
            <a:ext cx="218975" cy="162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00029" y="4710050"/>
            <a:ext cx="218975" cy="162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492162" y="5482277"/>
            <a:ext cx="456991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700955" y="5482277"/>
            <a:ext cx="199933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5"/>
          <a:stretch>
            <a:fillRect/>
          </a:stretch>
        </p:blipFill>
        <p:spPr>
          <a:xfrm>
            <a:off x="335915" y="271780"/>
            <a:ext cx="11520170" cy="1703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9671050" y="411480"/>
            <a:ext cx="518795" cy="614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98800" y="1231900"/>
            <a:ext cx="483870" cy="57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802085"/>
            <a:ext cx="11520000" cy="408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2297126" y="2401945"/>
            <a:ext cx="352264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918075" y="2915920"/>
            <a:ext cx="397510" cy="57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611235" y="2915920"/>
            <a:ext cx="455930" cy="57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297126" y="4249134"/>
            <a:ext cx="495074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829622" y="4249134"/>
            <a:ext cx="485553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696845" y="5248910"/>
            <a:ext cx="55118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877310" y="5248910"/>
            <a:ext cx="657225" cy="63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76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42115" y="1248824"/>
            <a:ext cx="209454" cy="162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" y="1668735"/>
            <a:ext cx="11520000" cy="2299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21360" y="1926366"/>
            <a:ext cx="209454" cy="162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21360" y="2613385"/>
            <a:ext cx="209454" cy="162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21360" y="3128648"/>
            <a:ext cx="209454" cy="162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21360" y="3643912"/>
            <a:ext cx="209454" cy="162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1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90181" y="1226779"/>
            <a:ext cx="247537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86644" y="2769837"/>
            <a:ext cx="238016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47239" y="655226"/>
            <a:ext cx="238015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34115" y="2198022"/>
            <a:ext cx="257057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7570" y="3236076"/>
            <a:ext cx="238016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26049" y="3750341"/>
            <a:ext cx="247537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3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31085" y="1579880"/>
            <a:ext cx="397510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01565" y="1579880"/>
            <a:ext cx="314325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14809" y="1742101"/>
            <a:ext cx="199932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23525" y="1454150"/>
            <a:ext cx="471170" cy="66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31085" y="2437765"/>
            <a:ext cx="369570" cy="54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96815" y="2437765"/>
            <a:ext cx="427355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614920" y="2436495"/>
            <a:ext cx="339090" cy="544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23338" y="2599958"/>
            <a:ext cx="199933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388" y="1887187"/>
            <a:ext cx="1180561" cy="123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72991" y="1887187"/>
            <a:ext cx="1589950" cy="123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81388" y="1887187"/>
            <a:ext cx="2142147" cy="1393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2023-07-23T11:27:05Z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