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7" r:id="rId4"/>
    <p:sldId id="276" r:id="rId5"/>
    <p:sldId id="274" r:id="rId6"/>
    <p:sldId id="272" r:id="rId7"/>
    <p:sldId id="271" r:id="rId8"/>
    <p:sldId id="270" r:id="rId9"/>
    <p:sldId id="269" r:id="rId10"/>
    <p:sldId id="268" r:id="rId11"/>
    <p:sldId id="267" r:id="rId12"/>
    <p:sldId id="266" r:id="rId13"/>
    <p:sldId id="265" r:id="rId14"/>
    <p:sldId id="264" r:id="rId15"/>
    <p:sldId id="263" r:id="rId16"/>
    <p:sldId id="262" r:id="rId17"/>
    <p:sldId id="261" r:id="rId18"/>
    <p:sldId id="260" r:id="rId19"/>
    <p:sldId id="258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77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21917" y="1342963"/>
            <a:ext cx="714049" cy="1164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49860" y="1343025"/>
            <a:ext cx="2037715" cy="544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015933" y="1342963"/>
            <a:ext cx="2313520" cy="2128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624264" y="1342963"/>
            <a:ext cx="1932694" cy="2128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32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12264" y="2114144"/>
            <a:ext cx="2608661" cy="2097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377719" y="2114144"/>
            <a:ext cx="456991" cy="2764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120330" y="1980677"/>
            <a:ext cx="1675637" cy="2392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986049" y="1980677"/>
            <a:ext cx="1570909" cy="1468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604561" y="1980677"/>
            <a:ext cx="218975" cy="543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03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525715" y="2338754"/>
            <a:ext cx="4317023" cy="1943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13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21454" y="2133143"/>
            <a:ext cx="2856198" cy="1182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95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02545" y="2102983"/>
            <a:ext cx="2903801" cy="1085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97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83305" y="1476385"/>
            <a:ext cx="5064991" cy="1784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77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50214" y="1893663"/>
            <a:ext cx="5645752" cy="790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50214" y="4408491"/>
            <a:ext cx="3284628" cy="781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82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93024" y="1438441"/>
            <a:ext cx="5788561" cy="782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39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31239" y="2427706"/>
            <a:ext cx="6017057" cy="1086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957818" y="2561106"/>
            <a:ext cx="1152000" cy="295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6" t="29049" r="31097" b="8771"/>
          <a:stretch/>
        </p:blipFill>
        <p:spPr>
          <a:xfrm>
            <a:off x="4035669" y="2848708"/>
            <a:ext cx="4237894" cy="1468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41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78644" y="1074930"/>
            <a:ext cx="209454" cy="219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434512" y="1074930"/>
            <a:ext cx="647404" cy="228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216198" y="1246513"/>
            <a:ext cx="352264" cy="219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758545" y="2228351"/>
            <a:ext cx="342743" cy="276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842578" y="2228351"/>
            <a:ext cx="1228165" cy="276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463404" y="2724036"/>
            <a:ext cx="923504" cy="285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261818" y="2724036"/>
            <a:ext cx="923504" cy="285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681388" y="3267384"/>
            <a:ext cx="199932" cy="209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643305" y="3267384"/>
            <a:ext cx="2856198" cy="543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681388" y="3591485"/>
            <a:ext cx="209454" cy="219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88"/>
          <a:stretch>
            <a:fillRect/>
          </a:stretch>
        </p:blipFill>
        <p:spPr>
          <a:xfrm>
            <a:off x="799465" y="3810635"/>
            <a:ext cx="11520170" cy="2113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1" name="矩形 20"/>
          <p:cNvSpPr/>
          <p:nvPr/>
        </p:nvSpPr>
        <p:spPr bwMode="white">
          <a:xfrm>
            <a:off x="5778725" y="4077536"/>
            <a:ext cx="209454" cy="219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11043651" y="4077536"/>
            <a:ext cx="361785" cy="219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6673667" y="5421801"/>
            <a:ext cx="209454" cy="219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9912350" y="5239385"/>
            <a:ext cx="340995" cy="582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1" grpId="0" bldLvl="0" animBg="1"/>
      <p:bldP spid="22" grpId="0" bldLvl="0" animBg="1"/>
      <p:bldP spid="23" grpId="0" bldLvl="0" animBg="1"/>
      <p:bldP spid="2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15"/>
          <a:stretch>
            <a:fillRect/>
          </a:stretch>
        </p:blipFill>
        <p:spPr>
          <a:xfrm>
            <a:off x="335915" y="272415"/>
            <a:ext cx="11520170" cy="1508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8209456" y="493555"/>
            <a:ext cx="495073" cy="219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049258" y="1494603"/>
            <a:ext cx="647404" cy="219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1780495"/>
            <a:ext cx="11520000" cy="3619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/>
        </p:nvSpPr>
        <p:spPr bwMode="white">
          <a:xfrm>
            <a:off x="9009192" y="1990034"/>
            <a:ext cx="218975" cy="219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828960" y="2504357"/>
            <a:ext cx="352264" cy="209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011506" y="3018680"/>
            <a:ext cx="361785" cy="219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505258" y="4018752"/>
            <a:ext cx="199933" cy="219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675638" y="4018752"/>
            <a:ext cx="361785" cy="219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5696002" y="5047398"/>
            <a:ext cx="352264" cy="219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25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280198" y="1038495"/>
            <a:ext cx="209454" cy="162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280198" y="1535422"/>
            <a:ext cx="209454" cy="162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213553" y="2003679"/>
            <a:ext cx="295140" cy="267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60" y="2385650"/>
            <a:ext cx="11520000" cy="1337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1281028" y="2605362"/>
            <a:ext cx="209454" cy="1623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214383" y="3226288"/>
            <a:ext cx="295140" cy="267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90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719801" y="1169441"/>
            <a:ext cx="247537" cy="219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556628" y="2597866"/>
            <a:ext cx="238015" cy="209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547107" y="3521582"/>
            <a:ext cx="266579" cy="209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21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443041" y="617817"/>
            <a:ext cx="266579" cy="210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130512" y="2518027"/>
            <a:ext cx="238016" cy="200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89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283173" y="1599920"/>
            <a:ext cx="333223" cy="209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757553" y="1599920"/>
            <a:ext cx="304661" cy="209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892040" y="1355090"/>
            <a:ext cx="591185" cy="626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442575" y="1355090"/>
            <a:ext cx="396240" cy="626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111801" y="2391562"/>
            <a:ext cx="352264" cy="219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605223" y="2353411"/>
            <a:ext cx="628364" cy="276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556628" y="2391562"/>
            <a:ext cx="352263" cy="219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892040" y="2225040"/>
            <a:ext cx="418465" cy="548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ldLvl="0" animBg="1"/>
      <p:bldP spid="9" grpId="0" bldLvl="0" animBg="1"/>
      <p:bldP spid="11" grpId="0" animBg="1"/>
      <p:bldP spid="12" grpId="0" animBg="1"/>
      <p:bldP spid="13" grpId="0" animBg="1"/>
      <p:bldP spid="1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97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69388" y="1789380"/>
            <a:ext cx="1704198" cy="1343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434842" y="1789380"/>
            <a:ext cx="1152000" cy="1343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043173" y="1789380"/>
            <a:ext cx="1923172" cy="1810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2023-07-23T11:37:19Z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