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4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264" y="1894562"/>
            <a:ext cx="447471" cy="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50148" y="1923157"/>
            <a:ext cx="1380495" cy="102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82644" y="1761122"/>
            <a:ext cx="1866049" cy="1362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3785" y="1894562"/>
            <a:ext cx="456991" cy="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28793" y="1761122"/>
            <a:ext cx="1104396" cy="1191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5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29719" y="1990520"/>
            <a:ext cx="1855819" cy="572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9719" y="2801013"/>
            <a:ext cx="1187604" cy="56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29719" y="3601967"/>
            <a:ext cx="1855819" cy="60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29719" y="4431532"/>
            <a:ext cx="1187604" cy="54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3495926"/>
            <a:ext cx="5360132" cy="781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2826" y="1616979"/>
            <a:ext cx="3884429" cy="2085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2132307"/>
            <a:ext cx="7416596" cy="8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02545" y="3209032"/>
            <a:ext cx="9025587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2050746"/>
            <a:ext cx="4322380" cy="83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9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2066" y="1505254"/>
            <a:ext cx="2989487" cy="27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93024" y="2039706"/>
            <a:ext cx="3484561" cy="82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2578707"/>
            <a:ext cx="6950082" cy="285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t="33089" r="28807" b="11285"/>
          <a:stretch/>
        </p:blipFill>
        <p:spPr>
          <a:xfrm>
            <a:off x="3754314" y="3033345"/>
            <a:ext cx="4783017" cy="130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6198" y="969446"/>
            <a:ext cx="209454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92826" y="1131330"/>
            <a:ext cx="333223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29652" y="1131330"/>
            <a:ext cx="352264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95834" y="1131330"/>
            <a:ext cx="361785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85719" y="1121808"/>
            <a:ext cx="333223" cy="25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7485" y="1729105"/>
            <a:ext cx="553085" cy="68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91107" y="1959796"/>
            <a:ext cx="352263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40363" y="3511980"/>
            <a:ext cx="218975" cy="171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48760" y="3511980"/>
            <a:ext cx="218975" cy="171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14280" y="3511980"/>
            <a:ext cx="218975" cy="171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206677" y="4635647"/>
            <a:ext cx="647404" cy="21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53818" y="646372"/>
            <a:ext cx="199933" cy="21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95371" y="646372"/>
            <a:ext cx="361785" cy="21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38842" y="1305030"/>
            <a:ext cx="342743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85388" y="1810955"/>
            <a:ext cx="628363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45355" y="2822806"/>
            <a:ext cx="361785" cy="21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76225"/>
            <a:ext cx="11520000" cy="26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5548760" y="3824874"/>
            <a:ext cx="647404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11074" y="4826466"/>
            <a:ext cx="209454" cy="21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71867" y="4826466"/>
            <a:ext cx="333223" cy="21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73586" y="5322492"/>
            <a:ext cx="199933" cy="21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80198" y="1095575"/>
            <a:ext cx="209454" cy="16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13553" y="1888468"/>
            <a:ext cx="295140" cy="267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80198" y="2595385"/>
            <a:ext cx="209454" cy="16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0" y="3092405"/>
            <a:ext cx="11520000" cy="8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1281028" y="3188357"/>
            <a:ext cx="209454" cy="163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281028" y="3677712"/>
            <a:ext cx="209454" cy="163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9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70743" y="1018543"/>
            <a:ext cx="247537" cy="21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85123" y="2497880"/>
            <a:ext cx="238016" cy="20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0" y="3299415"/>
            <a:ext cx="11520000" cy="348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209978" y="3480694"/>
            <a:ext cx="238016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86804" y="4940475"/>
            <a:ext cx="257057" cy="20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0540" y="5923203"/>
            <a:ext cx="247537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5663" y="1456690"/>
            <a:ext cx="516108" cy="55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87265" y="1466215"/>
            <a:ext cx="295275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2495" y="1466215"/>
            <a:ext cx="464185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94875" y="1456690"/>
            <a:ext cx="428625" cy="55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11801" y="2448465"/>
            <a:ext cx="209454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61619" y="2448465"/>
            <a:ext cx="199933" cy="219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82515" y="2270125"/>
            <a:ext cx="299085" cy="55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252970" y="2269490"/>
            <a:ext cx="374015" cy="56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4" grpId="0" animBg="1"/>
      <p:bldP spid="15" grpId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388" y="1807634"/>
            <a:ext cx="1856528" cy="1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39768" y="1807634"/>
            <a:ext cx="2085024" cy="1371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90909" y="1807634"/>
            <a:ext cx="1989818" cy="220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17" y="1369752"/>
            <a:ext cx="1847008" cy="18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20859" y="1369752"/>
            <a:ext cx="2513454" cy="18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34305" y="1369752"/>
            <a:ext cx="894942" cy="542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72000" y="1369752"/>
            <a:ext cx="1875570" cy="18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