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76" r:id="rId5"/>
    <p:sldId id="274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1" r:id="rId17"/>
    <p:sldId id="260" r:id="rId18"/>
    <p:sldId id="25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8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2264" y="1808062"/>
            <a:ext cx="1694677" cy="1362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72991" y="1941437"/>
            <a:ext cx="456991" cy="27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01355" y="1808062"/>
            <a:ext cx="961586" cy="1362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81322" y="1808062"/>
            <a:ext cx="1532826" cy="1200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0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59537" y="3109539"/>
            <a:ext cx="1761322" cy="381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20859" y="3243197"/>
            <a:ext cx="1161520" cy="28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48231" y="3109539"/>
            <a:ext cx="1485223" cy="381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42975" y="3243197"/>
            <a:ext cx="1304329" cy="28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54280" y="3434138"/>
            <a:ext cx="209454" cy="210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76396" y="3434138"/>
            <a:ext cx="209454" cy="219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19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56238" y="2751991"/>
            <a:ext cx="3842240" cy="2400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42737" y="2176145"/>
            <a:ext cx="3374537" cy="3755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1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21454" y="1859360"/>
            <a:ext cx="3436958" cy="1088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1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3024" y="1743020"/>
            <a:ext cx="3874909" cy="110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6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50214" y="1921606"/>
            <a:ext cx="5360132" cy="1380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35"/>
          <a:stretch>
            <a:fillRect/>
          </a:stretch>
        </p:blipFill>
        <p:spPr>
          <a:xfrm>
            <a:off x="740410" y="3712845"/>
            <a:ext cx="8705215" cy="2731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49753" y="4333554"/>
            <a:ext cx="3589289" cy="1384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5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3024" y="1810498"/>
            <a:ext cx="3027570" cy="1097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96694" y="1944097"/>
            <a:ext cx="3046611" cy="286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6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21719" y="2343025"/>
            <a:ext cx="2789553" cy="1096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68330" y="2343025"/>
            <a:ext cx="2856198" cy="543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72066" y="2476497"/>
            <a:ext cx="2979966" cy="295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8" t="31614" r="30333" b="15083"/>
          <a:stretch/>
        </p:blipFill>
        <p:spPr>
          <a:xfrm>
            <a:off x="3842238" y="2989385"/>
            <a:ext cx="4519247" cy="1274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8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63008" y="1036446"/>
            <a:ext cx="618842" cy="276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57619" y="1026918"/>
            <a:ext cx="628364" cy="285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56892" y="1026918"/>
            <a:ext cx="628363" cy="285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63206" y="1808166"/>
            <a:ext cx="647404" cy="276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09223" y="1808166"/>
            <a:ext cx="656925" cy="276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45355" y="2427448"/>
            <a:ext cx="1209123" cy="285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90420" y="2913380"/>
            <a:ext cx="475615" cy="62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031615" y="2913380"/>
            <a:ext cx="445135" cy="62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119495" y="2913380"/>
            <a:ext cx="431165" cy="56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014335" y="2913380"/>
            <a:ext cx="324485" cy="56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186420" y="3663950"/>
            <a:ext cx="638175" cy="594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092099" y="3856560"/>
            <a:ext cx="323702" cy="209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17"/>
          <a:stretch>
            <a:fillRect/>
          </a:stretch>
        </p:blipFill>
        <p:spPr>
          <a:xfrm>
            <a:off x="788670" y="4143375"/>
            <a:ext cx="11520170" cy="2216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/>
          <p:cNvSpPr/>
          <p:nvPr/>
        </p:nvSpPr>
        <p:spPr bwMode="white">
          <a:xfrm>
            <a:off x="9004955" y="4343342"/>
            <a:ext cx="352264" cy="20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5815534" y="5124341"/>
            <a:ext cx="209454" cy="20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820545" y="5721985"/>
            <a:ext cx="461010" cy="594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8" grpId="0" bldLvl="0" animBg="1"/>
      <p:bldP spid="19" grpId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03"/>
          <a:stretch>
            <a:fillRect/>
          </a:stretch>
        </p:blipFill>
        <p:spPr>
          <a:xfrm>
            <a:off x="335915" y="371475"/>
            <a:ext cx="11520170" cy="1314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9485225" y="685592"/>
            <a:ext cx="342743" cy="21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77952" y="1323726"/>
            <a:ext cx="476033" cy="21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685880"/>
            <a:ext cx="11520000" cy="3080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9199880" y="1771650"/>
            <a:ext cx="406400" cy="691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94290" y="2543175"/>
            <a:ext cx="530225" cy="70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174230" y="4108450"/>
            <a:ext cx="594360" cy="658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0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13553" y="1210489"/>
            <a:ext cx="209454" cy="152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56429" y="2022755"/>
            <a:ext cx="295140" cy="27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0" y="2567260"/>
            <a:ext cx="11520000" cy="2215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272147" y="2777387"/>
            <a:ext cx="199933" cy="162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05502" y="3541488"/>
            <a:ext cx="295141" cy="26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05502" y="4334243"/>
            <a:ext cx="295141" cy="276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11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86049" y="1199326"/>
            <a:ext cx="238016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38115" y="2467854"/>
            <a:ext cx="247537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53090" y="4060668"/>
            <a:ext cx="238016" cy="21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5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613752" y="750655"/>
            <a:ext cx="238016" cy="20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53157" y="2341863"/>
            <a:ext cx="238015" cy="209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4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96790" y="1459230"/>
            <a:ext cx="520065" cy="54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20708" y="1459230"/>
            <a:ext cx="443132" cy="543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64132" y="1611865"/>
            <a:ext cx="342743" cy="21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37520" y="1611865"/>
            <a:ext cx="199933" cy="21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64133" y="2252345"/>
            <a:ext cx="446048" cy="591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21470" y="2252345"/>
            <a:ext cx="501406" cy="59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282278" y="2252345"/>
            <a:ext cx="356870" cy="591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67133" y="2252345"/>
            <a:ext cx="276860" cy="591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53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9388" y="1828709"/>
            <a:ext cx="1875570" cy="294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30065" y="1828800"/>
            <a:ext cx="3442335" cy="1974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93710" y="1762760"/>
            <a:ext cx="3147695" cy="1774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2023-07-23T11:32:19Z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