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5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051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4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31305" y="2314427"/>
            <a:ext cx="3056132" cy="2030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72859" y="2314427"/>
            <a:ext cx="476033" cy="295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29785" y="2352562"/>
            <a:ext cx="2094545" cy="19925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62082" y="2314427"/>
            <a:ext cx="476033" cy="295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52297" y="2171420"/>
            <a:ext cx="1818446" cy="2173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93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423400" y="1041400"/>
            <a:ext cx="1600200" cy="1219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63600" y="1181100"/>
            <a:ext cx="812800" cy="1155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197600" y="1181100"/>
            <a:ext cx="1346200" cy="1155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09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781040" y="1799590"/>
            <a:ext cx="2695575" cy="3762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4798060" y="4048760"/>
            <a:ext cx="1640840" cy="771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63540" y="4890135"/>
            <a:ext cx="1640840" cy="771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 rot="18960000">
            <a:off x="5179060" y="1196975"/>
            <a:ext cx="267335" cy="1704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73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40495" y="3546634"/>
            <a:ext cx="3436958" cy="810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95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93024" y="1495928"/>
            <a:ext cx="5502942" cy="811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28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92826" y="1570900"/>
            <a:ext cx="2989487" cy="286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473586" y="2133444"/>
            <a:ext cx="2570578" cy="295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101619" y="2734127"/>
            <a:ext cx="942545" cy="219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892826" y="3287137"/>
            <a:ext cx="2979966" cy="286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38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92826" y="1636356"/>
            <a:ext cx="3884429" cy="285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483107" y="2207859"/>
            <a:ext cx="3179900" cy="285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63272" y="2807937"/>
            <a:ext cx="799735" cy="219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892826" y="3350865"/>
            <a:ext cx="3722578" cy="285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2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12066" y="1590344"/>
            <a:ext cx="4141487" cy="295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312066" y="2200748"/>
            <a:ext cx="3722578" cy="543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02545" y="3068666"/>
            <a:ext cx="3417917" cy="286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12066" y="3669532"/>
            <a:ext cx="2389685" cy="228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02545" y="4213172"/>
            <a:ext cx="3865388" cy="286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68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16462" y="2141566"/>
            <a:ext cx="4170049" cy="23341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9" t="30818" r="30486" b="11994"/>
          <a:stretch/>
        </p:blipFill>
        <p:spPr>
          <a:xfrm>
            <a:off x="3886200" y="2989385"/>
            <a:ext cx="4457700" cy="1310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57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44892" y="970216"/>
            <a:ext cx="2094545" cy="286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576330" y="960681"/>
            <a:ext cx="913983" cy="266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97685" y="1752056"/>
            <a:ext cx="333223" cy="209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82578" y="1752056"/>
            <a:ext cx="352264" cy="209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28925" y="1752056"/>
            <a:ext cx="352264" cy="209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395107" y="1752056"/>
            <a:ext cx="352264" cy="209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300892" y="1914145"/>
            <a:ext cx="352264" cy="209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501818" y="2505292"/>
            <a:ext cx="352264" cy="219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043504" y="2505292"/>
            <a:ext cx="342743" cy="219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394776" y="3096439"/>
            <a:ext cx="352264" cy="219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233256" y="3687587"/>
            <a:ext cx="352264" cy="219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385586" y="4278734"/>
            <a:ext cx="361785" cy="219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483107" y="4869881"/>
            <a:ext cx="323702" cy="219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938115" y="4869881"/>
            <a:ext cx="352264" cy="219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77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023801" y="702970"/>
            <a:ext cx="352264" cy="219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280528" y="1293640"/>
            <a:ext cx="352264" cy="219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00892" y="1884311"/>
            <a:ext cx="647404" cy="219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24396" y="2474981"/>
            <a:ext cx="352264" cy="219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158413" y="3656323"/>
            <a:ext cx="504595" cy="219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29851" y="4246993"/>
            <a:ext cx="352264" cy="219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4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61157" y="1178793"/>
            <a:ext cx="209454" cy="161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261157" y="1769087"/>
            <a:ext cx="209454" cy="161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61157" y="2359380"/>
            <a:ext cx="209454" cy="161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94512" y="2911590"/>
            <a:ext cx="295140" cy="276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61157" y="3549488"/>
            <a:ext cx="209454" cy="152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70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605553" y="1074207"/>
            <a:ext cx="247536" cy="209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53685" y="2312168"/>
            <a:ext cx="247537" cy="219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815669" y="3892948"/>
            <a:ext cx="266578" cy="219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04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709950" y="731363"/>
            <a:ext cx="257058" cy="228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404958" y="1988287"/>
            <a:ext cx="266579" cy="219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9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740165" y="1971962"/>
            <a:ext cx="342743" cy="219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61157" y="1971962"/>
            <a:ext cx="142809" cy="219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10530" y="1747520"/>
            <a:ext cx="516890" cy="624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09610" y="1747520"/>
            <a:ext cx="503555" cy="624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559272" y="2935324"/>
            <a:ext cx="228495" cy="228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482115" y="2935324"/>
            <a:ext cx="209454" cy="228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300231" y="2935324"/>
            <a:ext cx="361785" cy="228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1299239" y="2944862"/>
            <a:ext cx="495074" cy="228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  <p:bldP spid="9" grpId="0" bldLvl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93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87900" y="1437043"/>
            <a:ext cx="656925" cy="295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29851" y="1437043"/>
            <a:ext cx="971107" cy="295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81719" y="1437043"/>
            <a:ext cx="790214" cy="295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35041" y="2199552"/>
            <a:ext cx="675966" cy="238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06016" y="2199552"/>
            <a:ext cx="837818" cy="238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90710" y="2199552"/>
            <a:ext cx="504595" cy="238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566479" y="2199552"/>
            <a:ext cx="837818" cy="238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552065" y="2857500"/>
            <a:ext cx="492760" cy="562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834765" y="2857500"/>
            <a:ext cx="593090" cy="572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681470" y="2857500"/>
            <a:ext cx="789940" cy="572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718675" y="2866390"/>
            <a:ext cx="532765" cy="563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243107" y="2857215"/>
            <a:ext cx="590280" cy="571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2023-07-23T11:35:57Z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