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79" r:id="rId4"/>
    <p:sldId id="278" r:id="rId5"/>
    <p:sldId id="276" r:id="rId6"/>
    <p:sldId id="274" r:id="rId7"/>
    <p:sldId id="273" r:id="rId8"/>
    <p:sldId id="272" r:id="rId9"/>
    <p:sldId id="271" r:id="rId10"/>
    <p:sldId id="270" r:id="rId11"/>
    <p:sldId id="269" r:id="rId12"/>
    <p:sldId id="268" r:id="rId13"/>
    <p:sldId id="266" r:id="rId14"/>
    <p:sldId id="264" r:id="rId15"/>
    <p:sldId id="263" r:id="rId16"/>
    <p:sldId id="262" r:id="rId17"/>
    <p:sldId id="261" r:id="rId18"/>
    <p:sldId id="260" r:id="rId19"/>
    <p:sldId id="258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859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45" y="338410"/>
            <a:ext cx="11520000" cy="2836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83562" y="1321949"/>
            <a:ext cx="1847008" cy="1833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667992" y="1321949"/>
            <a:ext cx="1808925" cy="1833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371529" y="1321949"/>
            <a:ext cx="1827966" cy="1833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95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83239" y="3150892"/>
            <a:ext cx="1999338" cy="1847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928925" y="3150892"/>
            <a:ext cx="1827966" cy="1847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42770"/>
            <a:ext cx="11520000" cy="4265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604845" y="1702778"/>
            <a:ext cx="2690446" cy="2611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4" y="4507808"/>
            <a:ext cx="11520000" cy="2282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36497" y="5605848"/>
            <a:ext cx="3265586" cy="1040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86911" y="5605848"/>
            <a:ext cx="3570247" cy="1040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23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88165" y="2169622"/>
            <a:ext cx="2827636" cy="1038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8"/>
          <a:stretch>
            <a:fillRect/>
          </a:stretch>
        </p:blipFill>
        <p:spPr>
          <a:xfrm>
            <a:off x="1240155" y="3867150"/>
            <a:ext cx="9991725" cy="1956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49498" y="4430235"/>
            <a:ext cx="2970446" cy="744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5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02545" y="1645531"/>
            <a:ext cx="4960264" cy="1333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36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93024" y="1209854"/>
            <a:ext cx="2646743" cy="1336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02385" y="1209040"/>
            <a:ext cx="5817235" cy="1510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87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83504" y="1963437"/>
            <a:ext cx="3722578" cy="1049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98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02677" y="2222260"/>
            <a:ext cx="5883768" cy="1050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033983" y="2222260"/>
            <a:ext cx="2361123" cy="544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9" t="28838" r="29418" b="7252"/>
          <a:stretch/>
        </p:blipFill>
        <p:spPr>
          <a:xfrm>
            <a:off x="3789485" y="2954215"/>
            <a:ext cx="4677508" cy="1433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25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703955" y="827405"/>
            <a:ext cx="452755" cy="625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06016" y="989607"/>
            <a:ext cx="209454" cy="219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00429" y="827435"/>
            <a:ext cx="1780363" cy="543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482215" y="1552575"/>
            <a:ext cx="676910" cy="627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529719" y="1705070"/>
            <a:ext cx="485553" cy="219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483107" y="2420534"/>
            <a:ext cx="342743" cy="219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777256" y="2420534"/>
            <a:ext cx="495074" cy="219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290380" y="2420534"/>
            <a:ext cx="199933" cy="219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130842" y="3736986"/>
            <a:ext cx="218975" cy="171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234578" y="3736986"/>
            <a:ext cx="218975" cy="171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281190" y="3775144"/>
            <a:ext cx="218975" cy="47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281190" y="3832381"/>
            <a:ext cx="218975" cy="47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99"/>
          <a:stretch>
            <a:fillRect/>
          </a:stretch>
        </p:blipFill>
        <p:spPr>
          <a:xfrm>
            <a:off x="756285" y="4185285"/>
            <a:ext cx="11520170" cy="2075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/>
          <p:cNvSpPr/>
          <p:nvPr/>
        </p:nvSpPr>
        <p:spPr bwMode="white">
          <a:xfrm>
            <a:off x="6228080" y="4185285"/>
            <a:ext cx="528320" cy="691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702040" y="4242435"/>
            <a:ext cx="549910" cy="634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8049895" y="4876800"/>
            <a:ext cx="539750" cy="624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2973070" y="5681980"/>
            <a:ext cx="405765" cy="527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8" grpId="0" bldLvl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49"/>
          <a:stretch>
            <a:fillRect/>
          </a:stretch>
        </p:blipFill>
        <p:spPr>
          <a:xfrm>
            <a:off x="335915" y="430530"/>
            <a:ext cx="11520170" cy="1624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/>
        </p:nvSpPr>
        <p:spPr bwMode="white">
          <a:xfrm>
            <a:off x="7089775" y="566420"/>
            <a:ext cx="429260" cy="626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39495" y="1292225"/>
            <a:ext cx="592455" cy="570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2055450"/>
            <a:ext cx="11520000" cy="4221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矩形 18"/>
          <p:cNvSpPr/>
          <p:nvPr/>
        </p:nvSpPr>
        <p:spPr bwMode="white">
          <a:xfrm>
            <a:off x="7143142" y="2855833"/>
            <a:ext cx="618842" cy="285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8894944" y="2884418"/>
            <a:ext cx="352264" cy="219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2831465" y="3837305"/>
            <a:ext cx="551180" cy="543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4896485" y="3837305"/>
            <a:ext cx="588645" cy="637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6321425" y="3837305"/>
            <a:ext cx="821055" cy="637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3125470" y="4551680"/>
            <a:ext cx="581660" cy="638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4620260" y="4551680"/>
            <a:ext cx="720725" cy="715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/>
        </p:nvSpPr>
        <p:spPr bwMode="white">
          <a:xfrm>
            <a:off x="3030217" y="5981139"/>
            <a:ext cx="352264" cy="209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7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7" grpId="0" bldLvl="0" animBg="1"/>
      <p:bldP spid="28" grpId="0" bldLvl="0" animBg="1"/>
      <p:bldP spid="3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147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175471" y="1000745"/>
            <a:ext cx="295140" cy="267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50" y="1507445"/>
            <a:ext cx="11520000" cy="2220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77240" y="1650392"/>
            <a:ext cx="209454" cy="162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55015" y="2041117"/>
            <a:ext cx="209454" cy="162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197891" y="2565259"/>
            <a:ext cx="295140" cy="276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188370" y="3299059"/>
            <a:ext cx="304661" cy="26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43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405950" y="1303960"/>
            <a:ext cx="257057" cy="209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311074" y="3125135"/>
            <a:ext cx="247537" cy="219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96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338644" y="607983"/>
            <a:ext cx="247537" cy="209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214214" y="1990971"/>
            <a:ext cx="238016" cy="200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785454" y="3707783"/>
            <a:ext cx="247537" cy="209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56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08835" y="1552575"/>
            <a:ext cx="815340" cy="636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935855" y="1446530"/>
            <a:ext cx="692150" cy="694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28585" y="1562100"/>
            <a:ext cx="412750" cy="626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441940" y="1552575"/>
            <a:ext cx="579755" cy="636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340610" y="2420620"/>
            <a:ext cx="582930" cy="533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433050" y="2420620"/>
            <a:ext cx="502285" cy="696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034644" y="2582679"/>
            <a:ext cx="333223" cy="209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728991" y="2582679"/>
            <a:ext cx="209454" cy="209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12" grpId="0" bldLvl="0" animBg="1"/>
      <p:bldP spid="13" grpId="0" bldLvl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27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69388" y="1902393"/>
            <a:ext cx="1808925" cy="1847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625256" y="1902393"/>
            <a:ext cx="1818446" cy="1847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328793" y="2054728"/>
            <a:ext cx="1761322" cy="1685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宽屏</PresentationFormat>
  <Paragraphs>0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2023-07-20T00:26:00Z</dcterms:created>
  <dcterms:modified xsi:type="dcterms:W3CDTF">2023-07-23T11:21:41Z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