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0" b="-1656"/>
          <a:stretch>
            <a:fillRect/>
          </a:stretch>
        </p:blipFill>
        <p:spPr>
          <a:xfrm>
            <a:off x="4233008" y="3653888"/>
            <a:ext cx="3937635" cy="50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7" b="54984"/>
          <a:stretch>
            <a:fillRect/>
          </a:stretch>
        </p:blipFill>
        <p:spPr>
          <a:xfrm>
            <a:off x="4165600" y="2486562"/>
            <a:ext cx="3860800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44561" y="2141127"/>
            <a:ext cx="323702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80727" y="2141127"/>
            <a:ext cx="314181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7090" y="2731661"/>
            <a:ext cx="456991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05157" y="3331720"/>
            <a:ext cx="333223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73917" y="3769858"/>
            <a:ext cx="333223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34446" y="3769858"/>
            <a:ext cx="618842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05420" y="4195445"/>
            <a:ext cx="554355" cy="672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5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760" y="1469390"/>
            <a:ext cx="5201920" cy="71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3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449078"/>
            <a:ext cx="6569256" cy="114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7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4157" y="888458"/>
            <a:ext cx="6245553" cy="1661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3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73810" y="2150745"/>
            <a:ext cx="9560560" cy="70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