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43" b="-32684"/>
          <a:stretch>
            <a:fillRect/>
          </a:stretch>
        </p:blipFill>
        <p:spPr>
          <a:xfrm>
            <a:off x="4197350" y="3636645"/>
            <a:ext cx="379666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7" b="54984"/>
          <a:stretch>
            <a:fillRect/>
          </a:stretch>
        </p:blipFill>
        <p:spPr>
          <a:xfrm>
            <a:off x="4165282" y="2381055"/>
            <a:ext cx="3860800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0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30578" y="1657237"/>
            <a:ext cx="609322" cy="200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04958" y="1657237"/>
            <a:ext cx="618842" cy="209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87768" y="2086470"/>
            <a:ext cx="485553" cy="209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09950" y="2086470"/>
            <a:ext cx="209454" cy="200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33388" y="2086470"/>
            <a:ext cx="466512" cy="200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77256" y="2916320"/>
            <a:ext cx="495074" cy="219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94842" y="2944936"/>
            <a:ext cx="447471" cy="19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01005" y="3345815"/>
            <a:ext cx="47625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614025" y="3345815"/>
            <a:ext cx="495300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40" y="3660095"/>
            <a:ext cx="11520000" cy="1992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3184008" y="4222613"/>
            <a:ext cx="476033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715182" y="4222613"/>
            <a:ext cx="456991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441066" y="4642118"/>
            <a:ext cx="323702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000801" y="4642118"/>
            <a:ext cx="333223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404860" y="5070475"/>
            <a:ext cx="433705" cy="58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80396" y="1009361"/>
            <a:ext cx="228495" cy="190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15933" y="2604117"/>
            <a:ext cx="238016" cy="200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0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21057" y="932467"/>
            <a:ext cx="3417917" cy="155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43107" y="1361818"/>
            <a:ext cx="3417917" cy="69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8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2264" y="1286651"/>
            <a:ext cx="5493421" cy="69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212519" y="2535061"/>
            <a:ext cx="5493421" cy="69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4"/>
          <a:stretch>
            <a:fillRect/>
          </a:stretch>
        </p:blipFill>
        <p:spPr>
          <a:xfrm>
            <a:off x="360045" y="876300"/>
            <a:ext cx="11520170" cy="243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12264" y="1867115"/>
            <a:ext cx="5169719" cy="696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" y="158750"/>
            <a:ext cx="3726180" cy="71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