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25" b="-6120"/>
          <a:stretch>
            <a:fillRect/>
          </a:stretch>
        </p:blipFill>
        <p:spPr>
          <a:xfrm>
            <a:off x="3967138" y="3598789"/>
            <a:ext cx="4662805" cy="6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87" b="54984"/>
          <a:stretch>
            <a:fillRect/>
          </a:stretch>
        </p:blipFill>
        <p:spPr>
          <a:xfrm>
            <a:off x="4165600" y="2559050"/>
            <a:ext cx="3860800" cy="6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1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73917" y="2114996"/>
            <a:ext cx="342743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50148" y="3002032"/>
            <a:ext cx="875900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14479" y="3440781"/>
            <a:ext cx="609321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68925" y="4327817"/>
            <a:ext cx="752132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00033" y="4766567"/>
            <a:ext cx="333223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0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02945" y="1410970"/>
            <a:ext cx="3482975" cy="126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67603" y="1411016"/>
            <a:ext cx="1904132" cy="668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2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990059"/>
            <a:ext cx="4769851" cy="1584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4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436629"/>
            <a:ext cx="5531504" cy="1152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361623"/>
            <a:ext cx="5731438" cy="1163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72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760" y="1458595"/>
            <a:ext cx="6645275" cy="716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