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33" b="-11603"/>
          <a:stretch>
            <a:fillRect/>
          </a:stretch>
        </p:blipFill>
        <p:spPr>
          <a:xfrm>
            <a:off x="4352925" y="3615690"/>
            <a:ext cx="3486785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529308" y="2390531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6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15140" y="2570249"/>
            <a:ext cx="2046942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15140" y="4351786"/>
            <a:ext cx="4750809" cy="26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1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72066" y="2799913"/>
            <a:ext cx="3351272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11735" y="3028655"/>
            <a:ext cx="723570" cy="181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49487" y="3028655"/>
            <a:ext cx="495074" cy="181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72991" y="3028655"/>
            <a:ext cx="495074" cy="181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96495" y="3028655"/>
            <a:ext cx="495074" cy="181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19867" y="3228804"/>
            <a:ext cx="5122115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5487" y="1399028"/>
            <a:ext cx="9073190" cy="724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5487" y="3620069"/>
            <a:ext cx="3932033" cy="724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1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126692"/>
            <a:ext cx="6293157" cy="71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