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93" b="-12235"/>
          <a:stretch>
            <a:fillRect/>
          </a:stretch>
        </p:blipFill>
        <p:spPr>
          <a:xfrm>
            <a:off x="4159885" y="3548380"/>
            <a:ext cx="387159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4" b="63518"/>
          <a:stretch>
            <a:fillRect/>
          </a:stretch>
        </p:blipFill>
        <p:spPr>
          <a:xfrm>
            <a:off x="4687569" y="2478454"/>
            <a:ext cx="281622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5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510347" y="1721656"/>
            <a:ext cx="333223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64462" y="1874010"/>
            <a:ext cx="342743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87636" y="1874010"/>
            <a:ext cx="323702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96429" y="1874010"/>
            <a:ext cx="333223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43305" y="1854966"/>
            <a:ext cx="314181" cy="25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14280" y="1874010"/>
            <a:ext cx="476033" cy="219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24198" y="2492945"/>
            <a:ext cx="476033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435504" y="2950004"/>
            <a:ext cx="447471" cy="199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0" y="3245440"/>
            <a:ext cx="11520000" cy="2324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/>
        </p:nvSpPr>
        <p:spPr bwMode="white">
          <a:xfrm>
            <a:off x="8128385" y="3407410"/>
            <a:ext cx="609322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794831" y="3864739"/>
            <a:ext cx="342743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338831" y="4322069"/>
            <a:ext cx="618842" cy="219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321112" y="5246255"/>
            <a:ext cx="609322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6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97024" y="1017650"/>
            <a:ext cx="247537" cy="190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00363" y="3305129"/>
            <a:ext cx="238015" cy="20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1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969337"/>
            <a:ext cx="4484231" cy="742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54942" y="2863998"/>
            <a:ext cx="5455338" cy="733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6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2165160"/>
            <a:ext cx="6702545" cy="744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2023-07-23T15:06:38Z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