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2" r:id="rId4"/>
    <p:sldId id="261" r:id="rId5"/>
    <p:sldId id="260" r:id="rId6"/>
    <p:sldId id="258" r:id="rId7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7" d="100"/>
          <a:sy n="87" d="100"/>
        </p:scale>
        <p:origin x="480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2023-07-23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533" b="-2404"/>
          <a:stretch>
            <a:fillRect/>
          </a:stretch>
        </p:blipFill>
        <p:spPr>
          <a:xfrm>
            <a:off x="4110990" y="3679825"/>
            <a:ext cx="3970655" cy="5949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54" b="63518"/>
          <a:stretch>
            <a:fillRect/>
          </a:stretch>
        </p:blipFill>
        <p:spPr>
          <a:xfrm>
            <a:off x="4688204" y="2619131"/>
            <a:ext cx="2816225" cy="60579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8724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264462" y="1952660"/>
            <a:ext cx="4474710" cy="715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273983" y="4212902"/>
            <a:ext cx="5312528" cy="7152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11814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069947" y="1343072"/>
            <a:ext cx="4170049" cy="17063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64462" y="3734587"/>
            <a:ext cx="3379834" cy="714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1362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09242" y="1477110"/>
            <a:ext cx="5417256" cy="17159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264462" y="3791909"/>
            <a:ext cx="5874246" cy="72451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6</vt:i4>
      </vt:variant>
    </vt:vector>
  </HeadingPairs>
  <TitlesOfParts>
    <vt:vector size="10" baseType="lpstr"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2023-07-20T00:26:00Z</dcterms:created>
  <dcterms:modified xsi:type="dcterms:W3CDTF">2023-07-23T15:06:02Z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2052-10.1.0.7698</vt:lpwstr>
  </property>
</Properties>
</file>