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3" b="-8323"/>
          <a:stretch>
            <a:fillRect/>
          </a:stretch>
        </p:blipFill>
        <p:spPr>
          <a:xfrm>
            <a:off x="2340610" y="3746500"/>
            <a:ext cx="7510780" cy="56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7887" y="2601546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1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59867" y="2495870"/>
            <a:ext cx="1999338" cy="810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20793" y="2495870"/>
            <a:ext cx="2008859" cy="810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4876" y="2495870"/>
            <a:ext cx="1589950" cy="810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18677" y="2371913"/>
            <a:ext cx="1475702" cy="934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38776" y="923416"/>
            <a:ext cx="1466181" cy="26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31107" y="1343591"/>
            <a:ext cx="590280" cy="26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67669" y="1372240"/>
            <a:ext cx="342743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40033" y="1763766"/>
            <a:ext cx="1428099" cy="26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67867" y="1754217"/>
            <a:ext cx="990148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05487" y="2183941"/>
            <a:ext cx="599801" cy="26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50148" y="2632765"/>
            <a:ext cx="447471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40033" y="3033841"/>
            <a:ext cx="599801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530049" y="3014742"/>
            <a:ext cx="1418578" cy="27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8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16661" y="3032302"/>
            <a:ext cx="2151669" cy="108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19537" y="3032302"/>
            <a:ext cx="2294479" cy="108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1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5008" y="1828410"/>
            <a:ext cx="2951404" cy="69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8363" y="1828410"/>
            <a:ext cx="3094215" cy="1525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6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104581"/>
            <a:ext cx="8225850" cy="1115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