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0" b="2675"/>
          <a:stretch>
            <a:fillRect/>
          </a:stretch>
        </p:blipFill>
        <p:spPr>
          <a:xfrm>
            <a:off x="4391025" y="3658235"/>
            <a:ext cx="3409950" cy="48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17231" y="2381739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7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58942" y="1628647"/>
            <a:ext cx="609322" cy="27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76198" y="1638186"/>
            <a:ext cx="599800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68925" y="2076966"/>
            <a:ext cx="609322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58942" y="2076966"/>
            <a:ext cx="599801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68000" y="2076966"/>
            <a:ext cx="571239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52099" y="2544363"/>
            <a:ext cx="304661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31107" y="2983143"/>
            <a:ext cx="476033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8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2595" y="961762"/>
            <a:ext cx="285619" cy="25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592179"/>
            <a:ext cx="199933" cy="152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32595" y="2155734"/>
            <a:ext cx="285619" cy="248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362318"/>
            <a:ext cx="3655933" cy="71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7466"/>
            <a:ext cx="11520000" cy="2739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942" y="3568052"/>
            <a:ext cx="3237024" cy="159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810" y="1363345"/>
            <a:ext cx="6141085" cy="129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8895" y="2303780"/>
            <a:ext cx="863600" cy="153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73810" y="2660015"/>
            <a:ext cx="6141085" cy="129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/>
          <a:stretch>
            <a:fillRect/>
          </a:stretch>
        </p:blipFill>
        <p:spPr>
          <a:xfrm>
            <a:off x="360045" y="832485"/>
            <a:ext cx="11520170" cy="315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314458"/>
            <a:ext cx="8359140" cy="159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" y="19685"/>
            <a:ext cx="413385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