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20" b="-227"/>
          <a:stretch>
            <a:fillRect/>
          </a:stretch>
        </p:blipFill>
        <p:spPr>
          <a:xfrm>
            <a:off x="4368800" y="3614420"/>
            <a:ext cx="3453765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569" y="2436788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29520" y="2532506"/>
            <a:ext cx="885421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16132" y="2989875"/>
            <a:ext cx="109487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66809" y="3008933"/>
            <a:ext cx="323702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50148" y="3885558"/>
            <a:ext cx="456991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90955"/>
            <a:ext cx="4627041" cy="71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44174"/>
            <a:ext cx="11520000" cy="209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3982860"/>
            <a:ext cx="4760330" cy="72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2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326688"/>
            <a:ext cx="6872373" cy="71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1917" y="1199375"/>
            <a:ext cx="428429" cy="362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29520" y="2591974"/>
            <a:ext cx="3513123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29520" y="3030738"/>
            <a:ext cx="4065322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39041" y="3479041"/>
            <a:ext cx="5026909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