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7" b="-8511"/>
          <a:stretch>
            <a:fillRect/>
          </a:stretch>
        </p:blipFill>
        <p:spPr>
          <a:xfrm>
            <a:off x="2516505" y="3811905"/>
            <a:ext cx="7158990" cy="518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705154" y="2592754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681057" y="1656665"/>
            <a:ext cx="599801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13685" y="1656665"/>
            <a:ext cx="885421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73586" y="2533821"/>
            <a:ext cx="1142479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90842" y="2533821"/>
            <a:ext cx="1152001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06876" y="2848453"/>
            <a:ext cx="875900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33652" y="2848453"/>
            <a:ext cx="875900" cy="26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86049" y="3315634"/>
            <a:ext cx="342743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19471" y="3754212"/>
            <a:ext cx="333223" cy="200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9239" y="989592"/>
            <a:ext cx="199933" cy="152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9239" y="1428398"/>
            <a:ext cx="199933" cy="152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42115" y="1829048"/>
            <a:ext cx="276099" cy="25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99239" y="2315551"/>
            <a:ext cx="199933" cy="143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29851" y="1591072"/>
            <a:ext cx="542677" cy="22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43702" y="1858281"/>
            <a:ext cx="3370314" cy="25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29851" y="2096861"/>
            <a:ext cx="542677" cy="22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43702" y="2306811"/>
            <a:ext cx="2818115" cy="26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29851" y="2602650"/>
            <a:ext cx="542677" cy="22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06082" y="3108440"/>
            <a:ext cx="790214" cy="229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9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73983" y="922599"/>
            <a:ext cx="3160859" cy="715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5425" y="3973195"/>
            <a:ext cx="5110480" cy="68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3920" y="2753360"/>
            <a:ext cx="4998085" cy="121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/>
          <a:stretch>
            <a:fillRect/>
          </a:stretch>
        </p:blipFill>
        <p:spPr>
          <a:xfrm>
            <a:off x="335915" y="964565"/>
            <a:ext cx="11520170" cy="1812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40332" y="2014954"/>
            <a:ext cx="5655272" cy="714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" y="336550"/>
            <a:ext cx="338709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