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28" b="-12739"/>
          <a:stretch>
            <a:fillRect/>
          </a:stretch>
        </p:blipFill>
        <p:spPr>
          <a:xfrm>
            <a:off x="1593215" y="3800475"/>
            <a:ext cx="9005570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887" y="2601546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73322" y="1636315"/>
            <a:ext cx="34274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62743" y="1636315"/>
            <a:ext cx="47603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50016" y="2445919"/>
            <a:ext cx="342743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91702" y="2855483"/>
            <a:ext cx="333223" cy="200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6132" y="2855483"/>
            <a:ext cx="609322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0561" y="3265047"/>
            <a:ext cx="609322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73322" y="3674611"/>
            <a:ext cx="618842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33256" y="4074650"/>
            <a:ext cx="333223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58942" y="4484214"/>
            <a:ext cx="466512" cy="209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43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8842" y="1331824"/>
            <a:ext cx="4417586" cy="6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05553" y="1331824"/>
            <a:ext cx="4550876" cy="685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91438" y="2485998"/>
            <a:ext cx="4598478" cy="257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5570" y="2848276"/>
            <a:ext cx="733090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87636" y="2848276"/>
            <a:ext cx="514115" cy="200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82390" y="2847975"/>
            <a:ext cx="796290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00958" y="2895944"/>
            <a:ext cx="5598148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19867" y="3305890"/>
            <a:ext cx="3417917" cy="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766945" y="2719070"/>
            <a:ext cx="796290" cy="4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86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893833"/>
            <a:ext cx="3436958" cy="68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3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5661" y="2017289"/>
            <a:ext cx="6835834" cy="2589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