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570" y="2768600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3" t="71779" r="24038" b="2409"/>
          <a:stretch>
            <a:fillRect/>
          </a:stretch>
        </p:blipFill>
        <p:spPr>
          <a:xfrm>
            <a:off x="3082925" y="3867785"/>
            <a:ext cx="6024880" cy="428625"/>
          </a:xfrm>
          <a:prstGeom prst="snip2Same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17" y="1179653"/>
            <a:ext cx="428429" cy="362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2413" y="1722911"/>
            <a:ext cx="971106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13884" y="1722911"/>
            <a:ext cx="96158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50148" y="2199454"/>
            <a:ext cx="866380" cy="257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06214" y="2666466"/>
            <a:ext cx="1152000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1190" y="3162070"/>
            <a:ext cx="209454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90710" y="3476588"/>
            <a:ext cx="190413" cy="200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31107" y="3943600"/>
            <a:ext cx="342743" cy="209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99239" y="1075034"/>
            <a:ext cx="199933" cy="15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99239" y="1551724"/>
            <a:ext cx="199933" cy="143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99239" y="2171420"/>
            <a:ext cx="199933" cy="15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2595" y="2762515"/>
            <a:ext cx="285619" cy="2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87834" y="1458790"/>
            <a:ext cx="1704198" cy="27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1157" y="1458790"/>
            <a:ext cx="1980296" cy="27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1669" y="1458790"/>
            <a:ext cx="1713718" cy="27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92165" y="2404705"/>
            <a:ext cx="847338" cy="25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01024" y="2404705"/>
            <a:ext cx="1532826" cy="26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76462" y="2404705"/>
            <a:ext cx="1675636" cy="267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85190" y="2404705"/>
            <a:ext cx="847339" cy="25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49024" y="1801377"/>
            <a:ext cx="571239" cy="2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18611" y="1801377"/>
            <a:ext cx="856860" cy="2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9983" y="2278654"/>
            <a:ext cx="590280" cy="2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99570" y="2278654"/>
            <a:ext cx="875900" cy="2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6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21322" y="1799442"/>
            <a:ext cx="428429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29983" y="1799442"/>
            <a:ext cx="599801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29057" y="1799442"/>
            <a:ext cx="714048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42380" y="1799442"/>
            <a:ext cx="437950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02280" y="2276079"/>
            <a:ext cx="733090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39504" y="2276079"/>
            <a:ext cx="590280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10016" y="2276079"/>
            <a:ext cx="590280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23338" y="2276079"/>
            <a:ext cx="733090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