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3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33" b="3059"/>
          <a:stretch>
            <a:fillRect/>
          </a:stretch>
        </p:blipFill>
        <p:spPr>
          <a:xfrm>
            <a:off x="4136707" y="3743960"/>
            <a:ext cx="3970655" cy="583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2" b="60655"/>
          <a:stretch>
            <a:fillRect/>
          </a:stretch>
        </p:blipFill>
        <p:spPr>
          <a:xfrm>
            <a:off x="3333115" y="2372360"/>
            <a:ext cx="5577840" cy="694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0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69388" y="2171219"/>
            <a:ext cx="980628" cy="1067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39465" y="2171065"/>
            <a:ext cx="1842770" cy="1229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265545" y="2171065"/>
            <a:ext cx="1120775" cy="1229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28380" y="2171065"/>
            <a:ext cx="1928495" cy="1944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69388" y="2189478"/>
            <a:ext cx="2180231" cy="1943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30446" y="2189478"/>
            <a:ext cx="2113586" cy="1791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91580" y="2189480"/>
            <a:ext cx="3097530" cy="1953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9389110" y="2179955"/>
            <a:ext cx="2491105" cy="1953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2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06855" y="2088515"/>
            <a:ext cx="4620260" cy="1545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4" y="3751383"/>
            <a:ext cx="11520000" cy="2532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60056" y="5031879"/>
            <a:ext cx="4170049" cy="1232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62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20470" y="1179830"/>
            <a:ext cx="6087110" cy="1659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2023-07-23T14:27:55Z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