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02" b="-4262"/>
          <a:stretch>
            <a:fillRect/>
          </a:stretch>
        </p:blipFill>
        <p:spPr>
          <a:xfrm>
            <a:off x="2225675" y="3515360"/>
            <a:ext cx="7741285" cy="605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82" b="60655"/>
          <a:stretch>
            <a:fillRect/>
          </a:stretch>
        </p:blipFill>
        <p:spPr>
          <a:xfrm>
            <a:off x="3333115" y="2372360"/>
            <a:ext cx="5577840" cy="694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60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348165" y="1665984"/>
            <a:ext cx="190413" cy="200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38644" y="1971031"/>
            <a:ext cx="199933" cy="200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865880" y="2414270"/>
            <a:ext cx="375920" cy="505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97884" y="2533463"/>
            <a:ext cx="1980297" cy="266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886835" y="3069590"/>
            <a:ext cx="486410" cy="666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97884" y="3286548"/>
            <a:ext cx="1989818" cy="266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97884" y="3887111"/>
            <a:ext cx="1989818" cy="266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777917" y="3887111"/>
            <a:ext cx="1980297" cy="266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ldLvl="0" animBg="1"/>
      <p:bldP spid="9" grpId="0" animBg="1"/>
      <p:bldP spid="12" grpId="0" bldLvl="0" animBg="1"/>
      <p:bldP spid="13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10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880330" y="1150770"/>
            <a:ext cx="228495" cy="190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378710" y="3246787"/>
            <a:ext cx="238016" cy="190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80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45487" y="1866773"/>
            <a:ext cx="3103735" cy="991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072396" y="1866773"/>
            <a:ext cx="2827636" cy="991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090" y="2063115"/>
            <a:ext cx="1993900" cy="191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00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64462" y="1169603"/>
            <a:ext cx="3113256" cy="1257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8977172" y="65338"/>
            <a:ext cx="3113256" cy="1257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77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98220" y="1877695"/>
            <a:ext cx="8037830" cy="2420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2023-07-20T00:26:00Z</dcterms:created>
  <dcterms:modified xsi:type="dcterms:W3CDTF">2023-07-23T14:25:37Z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