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7" t="50145" r="25328" b="17699"/>
          <a:stretch>
            <a:fillRect/>
          </a:stretch>
        </p:blipFill>
        <p:spPr>
          <a:xfrm>
            <a:off x="3237865" y="3516630"/>
            <a:ext cx="5716905" cy="560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465" y="2164135"/>
            <a:ext cx="6365289" cy="872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15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328793" y="1885724"/>
            <a:ext cx="199933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49024" y="3411448"/>
            <a:ext cx="333223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32727" y="4059881"/>
            <a:ext cx="314181" cy="200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95702" y="4555742"/>
            <a:ext cx="323702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90115" y="4555742"/>
            <a:ext cx="209454" cy="200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8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83636" y="1609072"/>
            <a:ext cx="1732760" cy="1392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11272" y="1609072"/>
            <a:ext cx="1304330" cy="877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96099" y="1485118"/>
            <a:ext cx="1923173" cy="1506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85652" y="1485118"/>
            <a:ext cx="1561388" cy="1001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26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1144192"/>
            <a:ext cx="6559735" cy="956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48272"/>
            <a:ext cx="11520000" cy="3217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254942" y="3450694"/>
            <a:ext cx="7645090" cy="2157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2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09953" y="1817881"/>
            <a:ext cx="6007537" cy="2255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2023-07-23T14:21:00Z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