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6" r:id="rId7"/>
    <p:sldId id="265" r:id="rId8"/>
    <p:sldId id="263" r:id="rId9"/>
    <p:sldId id="262" r:id="rId10"/>
    <p:sldId id="260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1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7745" y="1938655"/>
            <a:ext cx="8115300" cy="2518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4" b="-26300"/>
          <a:stretch>
            <a:fillRect/>
          </a:stretch>
        </p:blipFill>
        <p:spPr>
          <a:xfrm>
            <a:off x="5050472" y="3794223"/>
            <a:ext cx="2090420" cy="5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44561" y="1838292"/>
            <a:ext cx="199933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3917" y="1990890"/>
            <a:ext cx="190413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9867" y="1990890"/>
            <a:ext cx="323702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90842" y="1990890"/>
            <a:ext cx="485554" cy="219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53752" y="2153025"/>
            <a:ext cx="447471" cy="200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92495" y="2820641"/>
            <a:ext cx="199933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82512" y="2820641"/>
            <a:ext cx="333223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76396" y="2820641"/>
            <a:ext cx="190413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02280" y="4375233"/>
            <a:ext cx="218975" cy="16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58545" y="4375233"/>
            <a:ext cx="209454" cy="16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319603" y="4375233"/>
            <a:ext cx="218975" cy="16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18743" y="4375233"/>
            <a:ext cx="218975" cy="16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33123" y="579211"/>
            <a:ext cx="571239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2132" y="1084349"/>
            <a:ext cx="34274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94070" y="1598930"/>
            <a:ext cx="452755" cy="51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56040" y="1598930"/>
            <a:ext cx="523240" cy="61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63735" y="3247866"/>
            <a:ext cx="476033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15008" y="3247866"/>
            <a:ext cx="456991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6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1294289"/>
            <a:ext cx="199933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971171"/>
            <a:ext cx="199933" cy="1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2476450"/>
            <a:ext cx="199933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991262"/>
            <a:ext cx="199933" cy="1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99239" y="3496541"/>
            <a:ext cx="199933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38710" y="1026555"/>
            <a:ext cx="247537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9752" y="2521542"/>
            <a:ext cx="247537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950" y="3864174"/>
            <a:ext cx="228495" cy="19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9460" y="1487805"/>
            <a:ext cx="428625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91900" y="1630940"/>
            <a:ext cx="342743" cy="21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24330" y="1630940"/>
            <a:ext cx="199933" cy="21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90175" y="1487170"/>
            <a:ext cx="407670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50110" y="2261870"/>
            <a:ext cx="498475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25190" y="2414527"/>
            <a:ext cx="333223" cy="21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99636" y="2414527"/>
            <a:ext cx="314181" cy="21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33970" y="2161540"/>
            <a:ext cx="573405" cy="61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0" y="2966775"/>
            <a:ext cx="11520000" cy="279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033995" y="4370805"/>
            <a:ext cx="2105025" cy="128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42695" y="4370805"/>
            <a:ext cx="1717040" cy="129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10" grpId="0" bldLvl="0" animBg="1"/>
      <p:bldP spid="11" grpId="0" bldLvl="0" animBg="1"/>
      <p:bldP spid="13" grpId="0" animBg="1"/>
      <p:bldP spid="14" grpId="0" animBg="1"/>
      <p:bldP spid="16" grpId="0" bldLvl="0" animBg="1"/>
      <p:bldP spid="15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1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2743" y="1780377"/>
            <a:ext cx="1818446" cy="129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53090" y="1904302"/>
            <a:ext cx="437950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3371" y="1780377"/>
            <a:ext cx="1190082" cy="129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421" y="1513395"/>
            <a:ext cx="3513123" cy="102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1000"/>
            <a:ext cx="11520000" cy="261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3957624"/>
            <a:ext cx="4588958" cy="1810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