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44" b="510"/>
          <a:stretch>
            <a:fillRect/>
          </a:stretch>
        </p:blipFill>
        <p:spPr>
          <a:xfrm>
            <a:off x="3137534" y="3708448"/>
            <a:ext cx="5916295" cy="49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0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823206" y="1667405"/>
            <a:ext cx="295140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05223" y="2106388"/>
            <a:ext cx="314181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37586" y="2106388"/>
            <a:ext cx="323702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87966" y="2259078"/>
            <a:ext cx="314181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63471" y="2259078"/>
            <a:ext cx="323702" cy="20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86181" y="2421310"/>
            <a:ext cx="295140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18545" y="2421310"/>
            <a:ext cx="304661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35768" y="3299276"/>
            <a:ext cx="142809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310743" y="3299276"/>
            <a:ext cx="199933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70942" y="3299276"/>
            <a:ext cx="190413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626247" y="3614199"/>
            <a:ext cx="190413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263140" y="3614199"/>
            <a:ext cx="323702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413818" y="3614199"/>
            <a:ext cx="323702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320595" y="4053182"/>
            <a:ext cx="456991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967669" y="4053182"/>
            <a:ext cx="314181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5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72066" y="1037915"/>
            <a:ext cx="228495" cy="190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20925" y="2355554"/>
            <a:ext cx="238016" cy="20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2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430025"/>
            <a:ext cx="5807603" cy="993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1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05487" y="979929"/>
            <a:ext cx="4065322" cy="1583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70585" y="1503045"/>
            <a:ext cx="10066655" cy="2180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