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72" b="-12235"/>
          <a:stretch>
            <a:fillRect/>
          </a:stretch>
        </p:blipFill>
        <p:spPr>
          <a:xfrm>
            <a:off x="4187507" y="3708449"/>
            <a:ext cx="3816350" cy="605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88" b="60918"/>
          <a:stretch>
            <a:fillRect/>
          </a:stretch>
        </p:blipFill>
        <p:spPr>
          <a:xfrm>
            <a:off x="4436110" y="2404745"/>
            <a:ext cx="3319145" cy="648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04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3482776" y="1702694"/>
            <a:ext cx="209454" cy="199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434512" y="1702694"/>
            <a:ext cx="190413" cy="199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348220" y="1514475"/>
            <a:ext cx="420370" cy="540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977851" y="2226440"/>
            <a:ext cx="199933" cy="209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995239" y="2226440"/>
            <a:ext cx="190413" cy="199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026115" y="2378803"/>
            <a:ext cx="199933" cy="209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997223" y="2388325"/>
            <a:ext cx="190413" cy="199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186314" y="2378803"/>
            <a:ext cx="190413" cy="209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014611" y="2388325"/>
            <a:ext cx="190413" cy="199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3977851" y="2540688"/>
            <a:ext cx="190413" cy="199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995239" y="2540688"/>
            <a:ext cx="199933" cy="199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331107" y="3283455"/>
            <a:ext cx="342743" cy="209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2311735" y="3292978"/>
            <a:ext cx="190413" cy="199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3977851" y="3283455"/>
            <a:ext cx="190413" cy="209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6481785" y="3264410"/>
            <a:ext cx="2256396" cy="266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6529388" y="3807201"/>
            <a:ext cx="199933" cy="209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7348165" y="3807201"/>
            <a:ext cx="342742" cy="209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9185275" y="3617595"/>
            <a:ext cx="349250" cy="551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1892826" y="4492832"/>
            <a:ext cx="333223" cy="209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/>
        </p:nvSpPr>
        <p:spPr bwMode="white">
          <a:xfrm>
            <a:off x="2863933" y="4492832"/>
            <a:ext cx="333223" cy="209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/>
        </p:nvSpPr>
        <p:spPr bwMode="white">
          <a:xfrm>
            <a:off x="4625975" y="4248150"/>
            <a:ext cx="457200" cy="606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bldLvl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bldLvl="0" animBg="1"/>
      <p:bldP spid="27" grpId="0" animBg="1"/>
      <p:bldP spid="28" grpId="0" animBg="1"/>
      <p:bldP spid="2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17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299239" y="971000"/>
            <a:ext cx="199933" cy="152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232595" y="1457890"/>
            <a:ext cx="285619" cy="257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99239" y="2183453"/>
            <a:ext cx="199933" cy="152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299190" y="2717800"/>
            <a:ext cx="200025" cy="352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232595" y="3204969"/>
            <a:ext cx="285619" cy="257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ldLvl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17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03885" y="1649095"/>
            <a:ext cx="1497330" cy="1880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530380" y="1801578"/>
            <a:ext cx="1532826" cy="887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996231" y="1772937"/>
            <a:ext cx="2627702" cy="1756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604561" y="1782484"/>
            <a:ext cx="1656595" cy="1747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512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489983" y="1075135"/>
            <a:ext cx="733090" cy="200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728991" y="1447005"/>
            <a:ext cx="333223" cy="209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796628" y="1704454"/>
            <a:ext cx="323702" cy="190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480462" y="1818875"/>
            <a:ext cx="733090" cy="209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728991" y="2190745"/>
            <a:ext cx="618842" cy="219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663338" y="2314702"/>
            <a:ext cx="599801" cy="200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480462" y="2572151"/>
            <a:ext cx="733090" cy="200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796628" y="2934486"/>
            <a:ext cx="323702" cy="200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728991" y="2944021"/>
            <a:ext cx="333223" cy="200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096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4453884" y="1811312"/>
            <a:ext cx="199933" cy="200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558280" y="1811312"/>
            <a:ext cx="209454" cy="200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2023-07-23T13:45:09Z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