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8" b="-16988"/>
          <a:stretch>
            <a:fillRect/>
          </a:stretch>
        </p:blipFill>
        <p:spPr>
          <a:xfrm>
            <a:off x="3143250" y="3470910"/>
            <a:ext cx="5905500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88" b="60918"/>
          <a:stretch>
            <a:fillRect/>
          </a:stretch>
        </p:blipFill>
        <p:spPr>
          <a:xfrm>
            <a:off x="4436110" y="2404745"/>
            <a:ext cx="3319145" cy="6489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2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12264" y="2277741"/>
            <a:ext cx="1675636" cy="191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16066" y="2277741"/>
            <a:ext cx="1808925" cy="176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62677" y="2277741"/>
            <a:ext cx="1818446" cy="191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01200" y="2277741"/>
            <a:ext cx="2031261" cy="1917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7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2646026"/>
            <a:ext cx="1561388" cy="90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05553" y="2646026"/>
            <a:ext cx="1418577" cy="90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1752622"/>
            <a:ext cx="1132958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4776" y="1762160"/>
            <a:ext cx="1152000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40628" y="3164321"/>
            <a:ext cx="1152000" cy="257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4776" y="3164321"/>
            <a:ext cx="599801" cy="267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942" y="1143485"/>
            <a:ext cx="4074842" cy="93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8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08026" y="1670063"/>
            <a:ext cx="3341752" cy="3077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2023-07-23T13:44:06Z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